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107"/>
  </p:notesMasterIdLst>
  <p:handoutMasterIdLst>
    <p:handoutMasterId r:id="rId108"/>
  </p:handoutMasterIdLst>
  <p:sldIdLst>
    <p:sldId id="256" r:id="rId5"/>
    <p:sldId id="257" r:id="rId6"/>
    <p:sldId id="272" r:id="rId7"/>
    <p:sldId id="258" r:id="rId8"/>
    <p:sldId id="273" r:id="rId9"/>
    <p:sldId id="275" r:id="rId10"/>
    <p:sldId id="276" r:id="rId11"/>
    <p:sldId id="262" r:id="rId12"/>
    <p:sldId id="278" r:id="rId13"/>
    <p:sldId id="284" r:id="rId14"/>
    <p:sldId id="285" r:id="rId15"/>
    <p:sldId id="283" r:id="rId16"/>
    <p:sldId id="293" r:id="rId17"/>
    <p:sldId id="294" r:id="rId18"/>
    <p:sldId id="304" r:id="rId19"/>
    <p:sldId id="296" r:id="rId20"/>
    <p:sldId id="299" r:id="rId21"/>
    <p:sldId id="302" r:id="rId22"/>
    <p:sldId id="301" r:id="rId23"/>
    <p:sldId id="305" r:id="rId24"/>
    <p:sldId id="297" r:id="rId25"/>
    <p:sldId id="300" r:id="rId26"/>
    <p:sldId id="332" r:id="rId27"/>
    <p:sldId id="303" r:id="rId28"/>
    <p:sldId id="306" r:id="rId29"/>
    <p:sldId id="307" r:id="rId30"/>
    <p:sldId id="287" r:id="rId31"/>
    <p:sldId id="286" r:id="rId32"/>
    <p:sldId id="308" r:id="rId33"/>
    <p:sldId id="295" r:id="rId34"/>
    <p:sldId id="326" r:id="rId35"/>
    <p:sldId id="288" r:id="rId36"/>
    <p:sldId id="290" r:id="rId37"/>
    <p:sldId id="291" r:id="rId38"/>
    <p:sldId id="292" r:id="rId39"/>
    <p:sldId id="329" r:id="rId40"/>
    <p:sldId id="352" r:id="rId41"/>
    <p:sldId id="331" r:id="rId42"/>
    <p:sldId id="330" r:id="rId43"/>
    <p:sldId id="309" r:id="rId44"/>
    <p:sldId id="277" r:id="rId45"/>
    <p:sldId id="311" r:id="rId46"/>
    <p:sldId id="310" r:id="rId47"/>
    <p:sldId id="320" r:id="rId48"/>
    <p:sldId id="312" r:id="rId49"/>
    <p:sldId id="313" r:id="rId50"/>
    <p:sldId id="314" r:id="rId51"/>
    <p:sldId id="319" r:id="rId52"/>
    <p:sldId id="321" r:id="rId53"/>
    <p:sldId id="322" r:id="rId54"/>
    <p:sldId id="315" r:id="rId55"/>
    <p:sldId id="324" r:id="rId56"/>
    <p:sldId id="316" r:id="rId57"/>
    <p:sldId id="323" r:id="rId58"/>
    <p:sldId id="325" r:id="rId59"/>
    <p:sldId id="328" r:id="rId60"/>
    <p:sldId id="333" r:id="rId61"/>
    <p:sldId id="336" r:id="rId62"/>
    <p:sldId id="335" r:id="rId63"/>
    <p:sldId id="334" r:id="rId64"/>
    <p:sldId id="317" r:id="rId65"/>
    <p:sldId id="364" r:id="rId66"/>
    <p:sldId id="345" r:id="rId67"/>
    <p:sldId id="346" r:id="rId68"/>
    <p:sldId id="349" r:id="rId69"/>
    <p:sldId id="348" r:id="rId70"/>
    <p:sldId id="347" r:id="rId71"/>
    <p:sldId id="344" r:id="rId72"/>
    <p:sldId id="318" r:id="rId73"/>
    <p:sldId id="351" r:id="rId74"/>
    <p:sldId id="337" r:id="rId75"/>
    <p:sldId id="338" r:id="rId76"/>
    <p:sldId id="339" r:id="rId77"/>
    <p:sldId id="350" r:id="rId78"/>
    <p:sldId id="353" r:id="rId79"/>
    <p:sldId id="340" r:id="rId80"/>
    <p:sldId id="341" r:id="rId81"/>
    <p:sldId id="354" r:id="rId82"/>
    <p:sldId id="355" r:id="rId83"/>
    <p:sldId id="360" r:id="rId84"/>
    <p:sldId id="357" r:id="rId85"/>
    <p:sldId id="358" r:id="rId86"/>
    <p:sldId id="359" r:id="rId87"/>
    <p:sldId id="363" r:id="rId88"/>
    <p:sldId id="356" r:id="rId89"/>
    <p:sldId id="365" r:id="rId90"/>
    <p:sldId id="342" r:id="rId91"/>
    <p:sldId id="343" r:id="rId92"/>
    <p:sldId id="369" r:id="rId93"/>
    <p:sldId id="366" r:id="rId94"/>
    <p:sldId id="367" r:id="rId95"/>
    <p:sldId id="368" r:id="rId96"/>
    <p:sldId id="370" r:id="rId97"/>
    <p:sldId id="371" r:id="rId98"/>
    <p:sldId id="373" r:id="rId99"/>
    <p:sldId id="374" r:id="rId100"/>
    <p:sldId id="376" r:id="rId101"/>
    <p:sldId id="377" r:id="rId102"/>
    <p:sldId id="378" r:id="rId103"/>
    <p:sldId id="379" r:id="rId104"/>
    <p:sldId id="380" r:id="rId105"/>
    <p:sldId id="381" r:id="rId10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4625661-9FD2-4867-860E-F12671F16DE7}">
          <p14:sldIdLst>
            <p14:sldId id="256"/>
            <p14:sldId id="257"/>
            <p14:sldId id="272"/>
            <p14:sldId id="258"/>
            <p14:sldId id="273"/>
            <p14:sldId id="275"/>
            <p14:sldId id="276"/>
            <p14:sldId id="262"/>
            <p14:sldId id="278"/>
          </p14:sldIdLst>
        </p14:section>
        <p14:section name="RNN &amp; LTSM &amp; GRU" id="{E916F5F5-6EE5-4B1D-80A9-1813DFB49F79}">
          <p14:sldIdLst>
            <p14:sldId id="284"/>
            <p14:sldId id="285"/>
            <p14:sldId id="283"/>
            <p14:sldId id="293"/>
            <p14:sldId id="294"/>
            <p14:sldId id="304"/>
            <p14:sldId id="296"/>
            <p14:sldId id="299"/>
            <p14:sldId id="302"/>
            <p14:sldId id="301"/>
            <p14:sldId id="305"/>
            <p14:sldId id="297"/>
            <p14:sldId id="300"/>
            <p14:sldId id="332"/>
            <p14:sldId id="303"/>
          </p14:sldIdLst>
        </p14:section>
        <p14:section name="BRNN" id="{B2BEE21A-E4AF-46EF-8ABD-77AB65D47AC2}">
          <p14:sldIdLst>
            <p14:sldId id="306"/>
            <p14:sldId id="307"/>
            <p14:sldId id="287"/>
            <p14:sldId id="286"/>
            <p14:sldId id="308"/>
            <p14:sldId id="295"/>
          </p14:sldIdLst>
        </p14:section>
        <p14:section name="Structure Data" id="{3C8221D5-D452-4C66-B8BC-CDEE5B54FB0F}">
          <p14:sldIdLst/>
        </p14:section>
        <p14:section name="Phenotyping" id="{797122B0-5C45-4988-9CCA-817595711AE8}">
          <p14:sldIdLst>
            <p14:sldId id="326"/>
            <p14:sldId id="288"/>
            <p14:sldId id="290"/>
            <p14:sldId id="291"/>
            <p14:sldId id="292"/>
            <p14:sldId id="329"/>
            <p14:sldId id="352"/>
            <p14:sldId id="331"/>
            <p14:sldId id="330"/>
            <p14:sldId id="309"/>
            <p14:sldId id="277"/>
            <p14:sldId id="311"/>
            <p14:sldId id="310"/>
            <p14:sldId id="320"/>
            <p14:sldId id="312"/>
            <p14:sldId id="313"/>
            <p14:sldId id="314"/>
            <p14:sldId id="319"/>
            <p14:sldId id="321"/>
            <p14:sldId id="322"/>
            <p14:sldId id="315"/>
            <p14:sldId id="324"/>
            <p14:sldId id="316"/>
            <p14:sldId id="323"/>
            <p14:sldId id="325"/>
          </p14:sldIdLst>
        </p14:section>
        <p14:section name="Risk predition" id="{CC239814-66E4-45FE-9716-1812F5E38C95}">
          <p14:sldIdLst>
            <p14:sldId id="328"/>
            <p14:sldId id="333"/>
            <p14:sldId id="336"/>
            <p14:sldId id="335"/>
            <p14:sldId id="334"/>
            <p14:sldId id="317"/>
            <p14:sldId id="364"/>
            <p14:sldId id="345"/>
            <p14:sldId id="346"/>
            <p14:sldId id="349"/>
            <p14:sldId id="348"/>
            <p14:sldId id="347"/>
            <p14:sldId id="344"/>
            <p14:sldId id="318"/>
          </p14:sldIdLst>
        </p14:section>
        <p14:section name="Transformer-based model" id="{1A12A61A-355A-491F-9AED-D27D73A90072}">
          <p14:sldIdLst>
            <p14:sldId id="351"/>
            <p14:sldId id="337"/>
            <p14:sldId id="338"/>
            <p14:sldId id="339"/>
            <p14:sldId id="350"/>
            <p14:sldId id="353"/>
            <p14:sldId id="340"/>
            <p14:sldId id="341"/>
            <p14:sldId id="354"/>
            <p14:sldId id="355"/>
            <p14:sldId id="360"/>
            <p14:sldId id="357"/>
            <p14:sldId id="358"/>
            <p14:sldId id="359"/>
            <p14:sldId id="363"/>
            <p14:sldId id="356"/>
          </p14:sldIdLst>
        </p14:section>
        <p14:section name="Treatment Recommendation" id="{1AD00344-0DCB-48C7-BA9D-9456A29144A3}">
          <p14:sldIdLst>
            <p14:sldId id="365"/>
            <p14:sldId id="342"/>
            <p14:sldId id="343"/>
            <p14:sldId id="369"/>
            <p14:sldId id="366"/>
            <p14:sldId id="367"/>
            <p14:sldId id="368"/>
            <p14:sldId id="370"/>
            <p14:sldId id="371"/>
            <p14:sldId id="373"/>
            <p14:sldId id="374"/>
            <p14:sldId id="376"/>
            <p14:sldId id="377"/>
            <p14:sldId id="378"/>
            <p14:sldId id="379"/>
            <p14:sldId id="380"/>
            <p14:sldId id="38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FA41A5-74F5-4D80-80A1-FEB3254DCF39}" v="392" dt="2022-11-17T20:13:12.2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05" autoAdjust="0"/>
    <p:restoredTop sz="70384" autoAdjust="0"/>
  </p:normalViewPr>
  <p:slideViewPr>
    <p:cSldViewPr snapToGrid="0">
      <p:cViewPr varScale="1">
        <p:scale>
          <a:sx n="61" d="100"/>
          <a:sy n="61" d="100"/>
        </p:scale>
        <p:origin x="84" y="456"/>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notesMaster" Target="notesMasters/notesMaster1.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microsoft.com/office/2016/11/relationships/changesInfo" Target="changesInfos/changesInfo1.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handoutMaster" Target="handoutMasters/handoutMaster1.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presProps" Target="pres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NGỌC ĐỨC" userId="a8d36699-ac0a-45f6-ad39-f97cab976a46" providerId="ADAL" clId="{31FA41A5-74F5-4D80-80A1-FEB3254DCF39}"/>
    <pc:docChg chg="undo redo custSel addSld delSld modSld sldOrd addSection delSection modSection">
      <pc:chgData name="LÊ NGỌC ĐỨC" userId="a8d36699-ac0a-45f6-ad39-f97cab976a46" providerId="ADAL" clId="{31FA41A5-74F5-4D80-80A1-FEB3254DCF39}" dt="2022-11-17T20:15:38.008" v="21330" actId="20577"/>
      <pc:docMkLst>
        <pc:docMk/>
      </pc:docMkLst>
      <pc:sldChg chg="addSp delSp modSp mod">
        <pc:chgData name="LÊ NGỌC ĐỨC" userId="a8d36699-ac0a-45f6-ad39-f97cab976a46" providerId="ADAL" clId="{31FA41A5-74F5-4D80-80A1-FEB3254DCF39}" dt="2022-11-14T10:06:41.923" v="11041" actId="22"/>
        <pc:sldMkLst>
          <pc:docMk/>
          <pc:sldMk cId="2586058810" sldId="256"/>
        </pc:sldMkLst>
        <pc:spChg chg="mod">
          <ac:chgData name="LÊ NGỌC ĐỨC" userId="a8d36699-ac0a-45f6-ad39-f97cab976a46" providerId="ADAL" clId="{31FA41A5-74F5-4D80-80A1-FEB3254DCF39}" dt="2022-11-13T02:32:59.279" v="35" actId="20577"/>
          <ac:spMkLst>
            <pc:docMk/>
            <pc:sldMk cId="2586058810" sldId="256"/>
            <ac:spMk id="2" creationId="{CFE75451-6A4B-484B-9ED1-353CCE25B0F4}"/>
          </ac:spMkLst>
        </pc:spChg>
        <pc:spChg chg="mod">
          <ac:chgData name="LÊ NGỌC ĐỨC" userId="a8d36699-ac0a-45f6-ad39-f97cab976a46" providerId="ADAL" clId="{31FA41A5-74F5-4D80-80A1-FEB3254DCF39}" dt="2022-11-13T02:33:14.566" v="46" actId="20577"/>
          <ac:spMkLst>
            <pc:docMk/>
            <pc:sldMk cId="2586058810" sldId="256"/>
            <ac:spMk id="3" creationId="{0236A1B4-B8D1-4A72-8E20-0703F54BF1FE}"/>
          </ac:spMkLst>
        </pc:spChg>
        <pc:spChg chg="add del">
          <ac:chgData name="LÊ NGỌC ĐỨC" userId="a8d36699-ac0a-45f6-ad39-f97cab976a46" providerId="ADAL" clId="{31FA41A5-74F5-4D80-80A1-FEB3254DCF39}" dt="2022-11-14T10:06:41.923" v="11041" actId="22"/>
          <ac:spMkLst>
            <pc:docMk/>
            <pc:sldMk cId="2586058810" sldId="256"/>
            <ac:spMk id="5" creationId="{13FBCE3D-DC29-D969-B632-DBF1840C4FD7}"/>
          </ac:spMkLst>
        </pc:spChg>
      </pc:sldChg>
      <pc:sldChg chg="delSp modSp mod">
        <pc:chgData name="LÊ NGỌC ĐỨC" userId="a8d36699-ac0a-45f6-ad39-f97cab976a46" providerId="ADAL" clId="{31FA41A5-74F5-4D80-80A1-FEB3254DCF39}" dt="2022-11-17T14:11:38.646" v="17234" actId="27636"/>
        <pc:sldMkLst>
          <pc:docMk/>
          <pc:sldMk cId="1713219598" sldId="257"/>
        </pc:sldMkLst>
        <pc:spChg chg="mod">
          <ac:chgData name="LÊ NGỌC ĐỨC" userId="a8d36699-ac0a-45f6-ad39-f97cab976a46" providerId="ADAL" clId="{31FA41A5-74F5-4D80-80A1-FEB3254DCF39}" dt="2022-11-13T02:39:14.736" v="625" actId="1076"/>
          <ac:spMkLst>
            <pc:docMk/>
            <pc:sldMk cId="1713219598" sldId="257"/>
            <ac:spMk id="2" creationId="{1BEF5859-10C9-4588-9727-B9362E26C29D}"/>
          </ac:spMkLst>
        </pc:spChg>
        <pc:spChg chg="mod">
          <ac:chgData name="LÊ NGỌC ĐỨC" userId="a8d36699-ac0a-45f6-ad39-f97cab976a46" providerId="ADAL" clId="{31FA41A5-74F5-4D80-80A1-FEB3254DCF39}" dt="2022-11-17T14:11:38.646" v="17234" actId="27636"/>
          <ac:spMkLst>
            <pc:docMk/>
            <pc:sldMk cId="1713219598" sldId="257"/>
            <ac:spMk id="3" creationId="{5671D7E5-EF66-4BCD-8DAA-E9061157F0BE}"/>
          </ac:spMkLst>
        </pc:spChg>
        <pc:spChg chg="del">
          <ac:chgData name="LÊ NGỌC ĐỨC" userId="a8d36699-ac0a-45f6-ad39-f97cab976a46" providerId="ADAL" clId="{31FA41A5-74F5-4D80-80A1-FEB3254DCF39}" dt="2022-11-13T02:42:10.442" v="795" actId="478"/>
          <ac:spMkLst>
            <pc:docMk/>
            <pc:sldMk cId="1713219598" sldId="257"/>
            <ac:spMk id="4" creationId="{36C19884-873C-4D13-BE6D-318CF07B0D12}"/>
          </ac:spMkLst>
        </pc:spChg>
      </pc:sldChg>
      <pc:sldChg chg="delSp modSp mod modAnim modNotesTx">
        <pc:chgData name="LÊ NGỌC ĐỨC" userId="a8d36699-ac0a-45f6-ad39-f97cab976a46" providerId="ADAL" clId="{31FA41A5-74F5-4D80-80A1-FEB3254DCF39}" dt="2022-11-13T02:50:31.741" v="1650"/>
        <pc:sldMkLst>
          <pc:docMk/>
          <pc:sldMk cId="3571516367" sldId="258"/>
        </pc:sldMkLst>
        <pc:spChg chg="mod">
          <ac:chgData name="LÊ NGỌC ĐỨC" userId="a8d36699-ac0a-45f6-ad39-f97cab976a46" providerId="ADAL" clId="{31FA41A5-74F5-4D80-80A1-FEB3254DCF39}" dt="2022-11-13T02:48:42.827" v="1632" actId="403"/>
          <ac:spMkLst>
            <pc:docMk/>
            <pc:sldMk cId="3571516367" sldId="258"/>
            <ac:spMk id="2" creationId="{0A32731C-311B-46F7-A865-6C3AF6B09A47}"/>
          </ac:spMkLst>
        </pc:spChg>
        <pc:spChg chg="mod">
          <ac:chgData name="LÊ NGỌC ĐỨC" userId="a8d36699-ac0a-45f6-ad39-f97cab976a46" providerId="ADAL" clId="{31FA41A5-74F5-4D80-80A1-FEB3254DCF39}" dt="2022-11-13T02:49:35.697" v="1645" actId="20577"/>
          <ac:spMkLst>
            <pc:docMk/>
            <pc:sldMk cId="3571516367" sldId="258"/>
            <ac:spMk id="3" creationId="{9D5232F9-FD00-464A-9F17-619C91AEF8F3}"/>
          </ac:spMkLst>
        </pc:spChg>
        <pc:spChg chg="del">
          <ac:chgData name="LÊ NGỌC ĐỨC" userId="a8d36699-ac0a-45f6-ad39-f97cab976a46" providerId="ADAL" clId="{31FA41A5-74F5-4D80-80A1-FEB3254DCF39}" dt="2022-11-13T02:48:47.624" v="1633" actId="478"/>
          <ac:spMkLst>
            <pc:docMk/>
            <pc:sldMk cId="3571516367" sldId="258"/>
            <ac:spMk id="5" creationId="{8D51ED20-04D4-4894-B0C2-9C541A61A734}"/>
          </ac:spMkLst>
        </pc:spChg>
      </pc:sldChg>
      <pc:sldChg chg="modSp del mod modClrScheme chgLayout">
        <pc:chgData name="LÊ NGỌC ĐỨC" userId="a8d36699-ac0a-45f6-ad39-f97cab976a46" providerId="ADAL" clId="{31FA41A5-74F5-4D80-80A1-FEB3254DCF39}" dt="2022-11-17T18:12:52.470" v="20048" actId="47"/>
        <pc:sldMkLst>
          <pc:docMk/>
          <pc:sldMk cId="332104327" sldId="259"/>
        </pc:sldMkLst>
        <pc:spChg chg="mod ord">
          <ac:chgData name="LÊ NGỌC ĐỨC" userId="a8d36699-ac0a-45f6-ad39-f97cab976a46" providerId="ADAL" clId="{31FA41A5-74F5-4D80-80A1-FEB3254DCF39}" dt="2022-11-13T06:56:41.484" v="2744" actId="700"/>
          <ac:spMkLst>
            <pc:docMk/>
            <pc:sldMk cId="332104327" sldId="259"/>
            <ac:spMk id="2" creationId="{FA93DB88-62DD-4C41-977F-D59BEF14EE76}"/>
          </ac:spMkLst>
        </pc:spChg>
        <pc:spChg chg="mod ord">
          <ac:chgData name="LÊ NGỌC ĐỨC" userId="a8d36699-ac0a-45f6-ad39-f97cab976a46" providerId="ADAL" clId="{31FA41A5-74F5-4D80-80A1-FEB3254DCF39}" dt="2022-11-13T06:56:41.484" v="2744" actId="700"/>
          <ac:spMkLst>
            <pc:docMk/>
            <pc:sldMk cId="332104327" sldId="259"/>
            <ac:spMk id="3" creationId="{AEF37E83-2D8B-42EF-A2C4-5D2BBDB1F05B}"/>
          </ac:spMkLst>
        </pc:spChg>
        <pc:spChg chg="mod ord">
          <ac:chgData name="LÊ NGỌC ĐỨC" userId="a8d36699-ac0a-45f6-ad39-f97cab976a46" providerId="ADAL" clId="{31FA41A5-74F5-4D80-80A1-FEB3254DCF39}" dt="2022-11-13T06:56:41.484" v="2744" actId="700"/>
          <ac:spMkLst>
            <pc:docMk/>
            <pc:sldMk cId="332104327" sldId="259"/>
            <ac:spMk id="4" creationId="{B0D77839-2CFD-4BC8-85DA-9EE69CCE1B20}"/>
          </ac:spMkLst>
        </pc:spChg>
        <pc:spChg chg="mod ord">
          <ac:chgData name="LÊ NGỌC ĐỨC" userId="a8d36699-ac0a-45f6-ad39-f97cab976a46" providerId="ADAL" clId="{31FA41A5-74F5-4D80-80A1-FEB3254DCF39}" dt="2022-11-13T06:56:41.484" v="2744" actId="700"/>
          <ac:spMkLst>
            <pc:docMk/>
            <pc:sldMk cId="332104327" sldId="259"/>
            <ac:spMk id="5" creationId="{57E386FF-C90F-4484-A843-D4BA75FFF002}"/>
          </ac:spMkLst>
        </pc:spChg>
        <pc:spChg chg="mod ord">
          <ac:chgData name="LÊ NGỌC ĐỨC" userId="a8d36699-ac0a-45f6-ad39-f97cab976a46" providerId="ADAL" clId="{31FA41A5-74F5-4D80-80A1-FEB3254DCF39}" dt="2022-11-13T06:56:41.484" v="2744" actId="700"/>
          <ac:spMkLst>
            <pc:docMk/>
            <pc:sldMk cId="332104327" sldId="259"/>
            <ac:spMk id="6" creationId="{F30780D1-5C1B-411C-81ED-7B9970FCBF8A}"/>
          </ac:spMkLst>
        </pc:spChg>
        <pc:spChg chg="mod ord">
          <ac:chgData name="LÊ NGỌC ĐỨC" userId="a8d36699-ac0a-45f6-ad39-f97cab976a46" providerId="ADAL" clId="{31FA41A5-74F5-4D80-80A1-FEB3254DCF39}" dt="2022-11-13T06:56:41.484" v="2744" actId="700"/>
          <ac:spMkLst>
            <pc:docMk/>
            <pc:sldMk cId="332104327" sldId="259"/>
            <ac:spMk id="12" creationId="{FABE7D8B-D1CD-44C0-AD2D-2ABA67684E97}"/>
          </ac:spMkLst>
        </pc:spChg>
        <pc:spChg chg="mod ord">
          <ac:chgData name="LÊ NGỌC ĐỨC" userId="a8d36699-ac0a-45f6-ad39-f97cab976a46" providerId="ADAL" clId="{31FA41A5-74F5-4D80-80A1-FEB3254DCF39}" dt="2022-11-13T06:56:41.484" v="2744" actId="700"/>
          <ac:spMkLst>
            <pc:docMk/>
            <pc:sldMk cId="332104327" sldId="259"/>
            <ac:spMk id="13" creationId="{8C2F0B15-120C-423F-8EE5-F303B19D5CC5}"/>
          </ac:spMkLst>
        </pc:spChg>
        <pc:spChg chg="mod ord">
          <ac:chgData name="LÊ NGỌC ĐỨC" userId="a8d36699-ac0a-45f6-ad39-f97cab976a46" providerId="ADAL" clId="{31FA41A5-74F5-4D80-80A1-FEB3254DCF39}" dt="2022-11-13T06:56:41.629" v="2765" actId="27636"/>
          <ac:spMkLst>
            <pc:docMk/>
            <pc:sldMk cId="332104327" sldId="259"/>
            <ac:spMk id="14" creationId="{300D2644-F516-41F1-A88D-93673EA209A4}"/>
          </ac:spMkLst>
        </pc:spChg>
        <pc:spChg chg="mod ord">
          <ac:chgData name="LÊ NGỌC ĐỨC" userId="a8d36699-ac0a-45f6-ad39-f97cab976a46" providerId="ADAL" clId="{31FA41A5-74F5-4D80-80A1-FEB3254DCF39}" dt="2022-11-13T06:56:41.484" v="2744" actId="700"/>
          <ac:spMkLst>
            <pc:docMk/>
            <pc:sldMk cId="332104327" sldId="259"/>
            <ac:spMk id="15" creationId="{9405A1F0-98C1-4B11-8D9A-3C009ADC44D0}"/>
          </ac:spMkLst>
        </pc:spChg>
        <pc:spChg chg="mod ord">
          <ac:chgData name="LÊ NGỌC ĐỨC" userId="a8d36699-ac0a-45f6-ad39-f97cab976a46" providerId="ADAL" clId="{31FA41A5-74F5-4D80-80A1-FEB3254DCF39}" dt="2022-11-13T06:56:41.484" v="2744" actId="700"/>
          <ac:spMkLst>
            <pc:docMk/>
            <pc:sldMk cId="332104327" sldId="259"/>
            <ac:spMk id="17" creationId="{CD3D67B7-A821-49FC-94BE-19EDE9D319A5}"/>
          </ac:spMkLst>
        </pc:spChg>
        <pc:spChg chg="mod ord">
          <ac:chgData name="LÊ NGỌC ĐỨC" userId="a8d36699-ac0a-45f6-ad39-f97cab976a46" providerId="ADAL" clId="{31FA41A5-74F5-4D80-80A1-FEB3254DCF39}" dt="2022-11-13T06:56:41.484" v="2744" actId="700"/>
          <ac:spMkLst>
            <pc:docMk/>
            <pc:sldMk cId="332104327" sldId="259"/>
            <ac:spMk id="18" creationId="{C8D6D0E8-3983-4B7D-ADB2-077E17AD3BD0}"/>
          </ac:spMkLst>
        </pc:spChg>
      </pc:sldChg>
      <pc:sldChg chg="modSp del mod chgLayout">
        <pc:chgData name="LÊ NGỌC ĐỨC" userId="a8d36699-ac0a-45f6-ad39-f97cab976a46" providerId="ADAL" clId="{31FA41A5-74F5-4D80-80A1-FEB3254DCF39}" dt="2022-11-17T18:12:52.470" v="20048" actId="47"/>
        <pc:sldMkLst>
          <pc:docMk/>
          <pc:sldMk cId="1663780162" sldId="260"/>
        </pc:sldMkLst>
        <pc:spChg chg="mod ord">
          <ac:chgData name="LÊ NGỌC ĐỨC" userId="a8d36699-ac0a-45f6-ad39-f97cab976a46" providerId="ADAL" clId="{31FA41A5-74F5-4D80-80A1-FEB3254DCF39}" dt="2022-11-13T06:56:41.484" v="2744" actId="700"/>
          <ac:spMkLst>
            <pc:docMk/>
            <pc:sldMk cId="1663780162" sldId="260"/>
            <ac:spMk id="2" creationId="{09140014-73D5-419B-8867-972BB18D52D4}"/>
          </ac:spMkLst>
        </pc:spChg>
        <pc:spChg chg="mod ord">
          <ac:chgData name="LÊ NGỌC ĐỨC" userId="a8d36699-ac0a-45f6-ad39-f97cab976a46" providerId="ADAL" clId="{31FA41A5-74F5-4D80-80A1-FEB3254DCF39}" dt="2022-11-13T06:56:41.484" v="2744" actId="700"/>
          <ac:spMkLst>
            <pc:docMk/>
            <pc:sldMk cId="1663780162" sldId="260"/>
            <ac:spMk id="3" creationId="{A45AD8B9-3719-4696-A80F-16A618C5D134}"/>
          </ac:spMkLst>
        </pc:spChg>
        <pc:spChg chg="mod ord">
          <ac:chgData name="LÊ NGỌC ĐỨC" userId="a8d36699-ac0a-45f6-ad39-f97cab976a46" providerId="ADAL" clId="{31FA41A5-74F5-4D80-80A1-FEB3254DCF39}" dt="2022-11-13T06:56:41.484" v="2744" actId="700"/>
          <ac:spMkLst>
            <pc:docMk/>
            <pc:sldMk cId="1663780162" sldId="260"/>
            <ac:spMk id="4" creationId="{33D8731E-4977-402E-8BFD-895B4D0544CC}"/>
          </ac:spMkLst>
        </pc:spChg>
        <pc:spChg chg="mod ord">
          <ac:chgData name="LÊ NGỌC ĐỨC" userId="a8d36699-ac0a-45f6-ad39-f97cab976a46" providerId="ADAL" clId="{31FA41A5-74F5-4D80-80A1-FEB3254DCF39}" dt="2022-11-13T06:56:41.484" v="2744" actId="700"/>
          <ac:spMkLst>
            <pc:docMk/>
            <pc:sldMk cId="1663780162" sldId="260"/>
            <ac:spMk id="5" creationId="{91CDEC5F-B8EE-4BC1-843F-13135E6E7AB2}"/>
          </ac:spMkLst>
        </pc:spChg>
        <pc:spChg chg="mod ord">
          <ac:chgData name="LÊ NGỌC ĐỨC" userId="a8d36699-ac0a-45f6-ad39-f97cab976a46" providerId="ADAL" clId="{31FA41A5-74F5-4D80-80A1-FEB3254DCF39}" dt="2022-11-13T06:56:41.484" v="2744" actId="700"/>
          <ac:spMkLst>
            <pc:docMk/>
            <pc:sldMk cId="1663780162" sldId="260"/>
            <ac:spMk id="6" creationId="{50B65871-FA95-449A-B8BC-90486DE532EF}"/>
          </ac:spMkLst>
        </pc:spChg>
        <pc:spChg chg="mod ord">
          <ac:chgData name="LÊ NGỌC ĐỨC" userId="a8d36699-ac0a-45f6-ad39-f97cab976a46" providerId="ADAL" clId="{31FA41A5-74F5-4D80-80A1-FEB3254DCF39}" dt="2022-11-13T06:56:41.484" v="2744" actId="700"/>
          <ac:spMkLst>
            <pc:docMk/>
            <pc:sldMk cId="1663780162" sldId="260"/>
            <ac:spMk id="8" creationId="{905F172A-5D5D-43CD-A187-DA0D303F4144}"/>
          </ac:spMkLst>
        </pc:spChg>
        <pc:spChg chg="mod ord">
          <ac:chgData name="LÊ NGỌC ĐỨC" userId="a8d36699-ac0a-45f6-ad39-f97cab976a46" providerId="ADAL" clId="{31FA41A5-74F5-4D80-80A1-FEB3254DCF39}" dt="2022-11-13T06:56:41.484" v="2744" actId="700"/>
          <ac:spMkLst>
            <pc:docMk/>
            <pc:sldMk cId="1663780162" sldId="260"/>
            <ac:spMk id="9" creationId="{C396FFDC-ADE8-4009-A466-A81787258E88}"/>
          </ac:spMkLst>
        </pc:spChg>
      </pc:sldChg>
      <pc:sldChg chg="modSp del mod chgLayout">
        <pc:chgData name="LÊ NGỌC ĐỨC" userId="a8d36699-ac0a-45f6-ad39-f97cab976a46" providerId="ADAL" clId="{31FA41A5-74F5-4D80-80A1-FEB3254DCF39}" dt="2022-11-17T18:12:52.470" v="20048" actId="47"/>
        <pc:sldMkLst>
          <pc:docMk/>
          <pc:sldMk cId="1429429409" sldId="261"/>
        </pc:sldMkLst>
        <pc:spChg chg="mod ord">
          <ac:chgData name="LÊ NGỌC ĐỨC" userId="a8d36699-ac0a-45f6-ad39-f97cab976a46" providerId="ADAL" clId="{31FA41A5-74F5-4D80-80A1-FEB3254DCF39}" dt="2022-11-13T06:56:41.484" v="2744" actId="700"/>
          <ac:spMkLst>
            <pc:docMk/>
            <pc:sldMk cId="1429429409" sldId="261"/>
            <ac:spMk id="2" creationId="{C4CA0637-CCAA-425E-A57A-6205AFDC8B8C}"/>
          </ac:spMkLst>
        </pc:spChg>
        <pc:spChg chg="mod ord">
          <ac:chgData name="LÊ NGỌC ĐỨC" userId="a8d36699-ac0a-45f6-ad39-f97cab976a46" providerId="ADAL" clId="{31FA41A5-74F5-4D80-80A1-FEB3254DCF39}" dt="2022-11-13T06:56:41.484" v="2744" actId="700"/>
          <ac:spMkLst>
            <pc:docMk/>
            <pc:sldMk cId="1429429409" sldId="261"/>
            <ac:spMk id="3" creationId="{D851C395-6BC4-4F00-B40B-069DBBB7C08B}"/>
          </ac:spMkLst>
        </pc:spChg>
        <pc:spChg chg="mod ord">
          <ac:chgData name="LÊ NGỌC ĐỨC" userId="a8d36699-ac0a-45f6-ad39-f97cab976a46" providerId="ADAL" clId="{31FA41A5-74F5-4D80-80A1-FEB3254DCF39}" dt="2022-11-13T06:56:41.484" v="2744" actId="700"/>
          <ac:spMkLst>
            <pc:docMk/>
            <pc:sldMk cId="1429429409" sldId="261"/>
            <ac:spMk id="4" creationId="{A1D16151-9486-4A03-AE3A-F1CC562E0564}"/>
          </ac:spMkLst>
        </pc:spChg>
        <pc:spChg chg="mod ord">
          <ac:chgData name="LÊ NGỌC ĐỨC" userId="a8d36699-ac0a-45f6-ad39-f97cab976a46" providerId="ADAL" clId="{31FA41A5-74F5-4D80-80A1-FEB3254DCF39}" dt="2022-11-13T06:56:41.484" v="2744" actId="700"/>
          <ac:spMkLst>
            <pc:docMk/>
            <pc:sldMk cId="1429429409" sldId="261"/>
            <ac:spMk id="5" creationId="{DDE59236-37DD-4582-A2A0-3F9A13A3B55D}"/>
          </ac:spMkLst>
        </pc:spChg>
        <pc:spChg chg="mod ord">
          <ac:chgData name="LÊ NGỌC ĐỨC" userId="a8d36699-ac0a-45f6-ad39-f97cab976a46" providerId="ADAL" clId="{31FA41A5-74F5-4D80-80A1-FEB3254DCF39}" dt="2022-11-13T06:56:41.484" v="2744" actId="700"/>
          <ac:spMkLst>
            <pc:docMk/>
            <pc:sldMk cId="1429429409" sldId="261"/>
            <ac:spMk id="6" creationId="{DE1CCF0F-F0BB-42D7-B3C2-C29336739F32}"/>
          </ac:spMkLst>
        </pc:spChg>
        <pc:spChg chg="mod ord">
          <ac:chgData name="LÊ NGỌC ĐỨC" userId="a8d36699-ac0a-45f6-ad39-f97cab976a46" providerId="ADAL" clId="{31FA41A5-74F5-4D80-80A1-FEB3254DCF39}" dt="2022-11-13T06:56:41.484" v="2744" actId="700"/>
          <ac:spMkLst>
            <pc:docMk/>
            <pc:sldMk cId="1429429409" sldId="261"/>
            <ac:spMk id="7" creationId="{1F939793-2181-4A3D-9C5A-CE676CC83EC0}"/>
          </ac:spMkLst>
        </pc:spChg>
        <pc:spChg chg="mod ord">
          <ac:chgData name="LÊ NGỌC ĐỨC" userId="a8d36699-ac0a-45f6-ad39-f97cab976a46" providerId="ADAL" clId="{31FA41A5-74F5-4D80-80A1-FEB3254DCF39}" dt="2022-11-13T06:56:41.641" v="2766" actId="27636"/>
          <ac:spMkLst>
            <pc:docMk/>
            <pc:sldMk cId="1429429409" sldId="261"/>
            <ac:spMk id="8" creationId="{C9FA0B0D-7B36-4D63-86BD-20E6E1B6A0D8}"/>
          </ac:spMkLst>
        </pc:spChg>
        <pc:spChg chg="mod ord">
          <ac:chgData name="LÊ NGỌC ĐỨC" userId="a8d36699-ac0a-45f6-ad39-f97cab976a46" providerId="ADAL" clId="{31FA41A5-74F5-4D80-80A1-FEB3254DCF39}" dt="2022-11-13T06:56:41.484" v="2744" actId="700"/>
          <ac:spMkLst>
            <pc:docMk/>
            <pc:sldMk cId="1429429409" sldId="261"/>
            <ac:spMk id="10" creationId="{A865CC01-A53B-495A-820C-BEC2680EDC42}"/>
          </ac:spMkLst>
        </pc:spChg>
        <pc:spChg chg="mod ord">
          <ac:chgData name="LÊ NGỌC ĐỨC" userId="a8d36699-ac0a-45f6-ad39-f97cab976a46" providerId="ADAL" clId="{31FA41A5-74F5-4D80-80A1-FEB3254DCF39}" dt="2022-11-13T06:56:41.484" v="2744" actId="700"/>
          <ac:spMkLst>
            <pc:docMk/>
            <pc:sldMk cId="1429429409" sldId="261"/>
            <ac:spMk id="11" creationId="{7AE81C1E-A7C3-40CD-9C11-0C03A2221292}"/>
          </ac:spMkLst>
        </pc:spChg>
      </pc:sldChg>
      <pc:sldChg chg="addSp delSp modSp mod">
        <pc:chgData name="LÊ NGỌC ĐỨC" userId="a8d36699-ac0a-45f6-ad39-f97cab976a46" providerId="ADAL" clId="{31FA41A5-74F5-4D80-80A1-FEB3254DCF39}" dt="2022-11-14T06:23:36.101" v="9664" actId="478"/>
        <pc:sldMkLst>
          <pc:docMk/>
          <pc:sldMk cId="379728094" sldId="262"/>
        </pc:sldMkLst>
        <pc:spChg chg="mod">
          <ac:chgData name="LÊ NGỌC ĐỨC" userId="a8d36699-ac0a-45f6-ad39-f97cab976a46" providerId="ADAL" clId="{31FA41A5-74F5-4D80-80A1-FEB3254DCF39}" dt="2022-11-14T06:23:32.837" v="9663" actId="20577"/>
          <ac:spMkLst>
            <pc:docMk/>
            <pc:sldMk cId="379728094" sldId="262"/>
            <ac:spMk id="2" creationId="{B1FE5F11-B7B9-4B80-8C6A-A8A7A7190B77}"/>
          </ac:spMkLst>
        </pc:spChg>
        <pc:spChg chg="del mod">
          <ac:chgData name="LÊ NGỌC ĐỨC" userId="a8d36699-ac0a-45f6-ad39-f97cab976a46" providerId="ADAL" clId="{31FA41A5-74F5-4D80-80A1-FEB3254DCF39}" dt="2022-11-14T06:23:36.101" v="9664" actId="478"/>
          <ac:spMkLst>
            <pc:docMk/>
            <pc:sldMk cId="379728094" sldId="262"/>
            <ac:spMk id="3" creationId="{DA8AFAA9-633A-475C-B8ED-840A34F7294D}"/>
          </ac:spMkLst>
        </pc:spChg>
        <pc:spChg chg="add mod">
          <ac:chgData name="LÊ NGỌC ĐỨC" userId="a8d36699-ac0a-45f6-ad39-f97cab976a46" providerId="ADAL" clId="{31FA41A5-74F5-4D80-80A1-FEB3254DCF39}" dt="2022-11-14T06:23:36.101" v="9664" actId="478"/>
          <ac:spMkLst>
            <pc:docMk/>
            <pc:sldMk cId="379728094" sldId="262"/>
            <ac:spMk id="5" creationId="{1624E0D5-6285-DC5B-9950-D88EEA5E7A93}"/>
          </ac:spMkLst>
        </pc:spChg>
      </pc:sldChg>
      <pc:sldChg chg="modSp del mod chgLayout">
        <pc:chgData name="LÊ NGỌC ĐỨC" userId="a8d36699-ac0a-45f6-ad39-f97cab976a46" providerId="ADAL" clId="{31FA41A5-74F5-4D80-80A1-FEB3254DCF39}" dt="2022-11-17T18:12:52.470" v="20048" actId="47"/>
        <pc:sldMkLst>
          <pc:docMk/>
          <pc:sldMk cId="4055079983" sldId="263"/>
        </pc:sldMkLst>
        <pc:spChg chg="mod ord">
          <ac:chgData name="LÊ NGỌC ĐỨC" userId="a8d36699-ac0a-45f6-ad39-f97cab976a46" providerId="ADAL" clId="{31FA41A5-74F5-4D80-80A1-FEB3254DCF39}" dt="2022-11-13T06:56:41.484" v="2744" actId="700"/>
          <ac:spMkLst>
            <pc:docMk/>
            <pc:sldMk cId="4055079983" sldId="263"/>
            <ac:spMk id="2" creationId="{42DD0E59-4C68-4F87-9821-23C69713D980}"/>
          </ac:spMkLst>
        </pc:spChg>
        <pc:spChg chg="mod ord">
          <ac:chgData name="LÊ NGỌC ĐỨC" userId="a8d36699-ac0a-45f6-ad39-f97cab976a46" providerId="ADAL" clId="{31FA41A5-74F5-4D80-80A1-FEB3254DCF39}" dt="2022-11-13T06:56:41.484" v="2744" actId="700"/>
          <ac:spMkLst>
            <pc:docMk/>
            <pc:sldMk cId="4055079983" sldId="263"/>
            <ac:spMk id="3" creationId="{25A49E2A-E51F-4DB7-B643-0BACFA4CDF33}"/>
          </ac:spMkLst>
        </pc:spChg>
        <pc:spChg chg="mod ord">
          <ac:chgData name="LÊ NGỌC ĐỨC" userId="a8d36699-ac0a-45f6-ad39-f97cab976a46" providerId="ADAL" clId="{31FA41A5-74F5-4D80-80A1-FEB3254DCF39}" dt="2022-11-13T06:56:41.484" v="2744" actId="700"/>
          <ac:spMkLst>
            <pc:docMk/>
            <pc:sldMk cId="4055079983" sldId="263"/>
            <ac:spMk id="8" creationId="{9584E2DE-7061-44CB-A94B-5555484F9744}"/>
          </ac:spMkLst>
        </pc:spChg>
        <pc:spChg chg="mod ord">
          <ac:chgData name="LÊ NGỌC ĐỨC" userId="a8d36699-ac0a-45f6-ad39-f97cab976a46" providerId="ADAL" clId="{31FA41A5-74F5-4D80-80A1-FEB3254DCF39}" dt="2022-11-13T06:56:41.605" v="2760" actId="27636"/>
          <ac:spMkLst>
            <pc:docMk/>
            <pc:sldMk cId="4055079983" sldId="263"/>
            <ac:spMk id="9" creationId="{87AF403D-91FB-404C-9346-862EFEC3564F}"/>
          </ac:spMkLst>
        </pc:spChg>
        <pc:spChg chg="mod ord">
          <ac:chgData name="LÊ NGỌC ĐỨC" userId="a8d36699-ac0a-45f6-ad39-f97cab976a46" providerId="ADAL" clId="{31FA41A5-74F5-4D80-80A1-FEB3254DCF39}" dt="2022-11-13T06:56:41.566" v="2751" actId="27636"/>
          <ac:spMkLst>
            <pc:docMk/>
            <pc:sldMk cId="4055079983" sldId="263"/>
            <ac:spMk id="10" creationId="{0EE34DCC-0789-4B21-A328-FF554B1B07BE}"/>
          </ac:spMkLst>
        </pc:spChg>
        <pc:spChg chg="mod ord">
          <ac:chgData name="LÊ NGỌC ĐỨC" userId="a8d36699-ac0a-45f6-ad39-f97cab976a46" providerId="ADAL" clId="{31FA41A5-74F5-4D80-80A1-FEB3254DCF39}" dt="2022-11-13T06:56:41.579" v="2755" actId="27636"/>
          <ac:spMkLst>
            <pc:docMk/>
            <pc:sldMk cId="4055079983" sldId="263"/>
            <ac:spMk id="11" creationId="{AA8375DF-11E9-44DF-BAA3-EACBE17AF4A7}"/>
          </ac:spMkLst>
        </pc:spChg>
        <pc:spChg chg="mod ord">
          <ac:chgData name="LÊ NGỌC ĐỨC" userId="a8d36699-ac0a-45f6-ad39-f97cab976a46" providerId="ADAL" clId="{31FA41A5-74F5-4D80-80A1-FEB3254DCF39}" dt="2022-11-13T06:56:41.598" v="2758" actId="27636"/>
          <ac:spMkLst>
            <pc:docMk/>
            <pc:sldMk cId="4055079983" sldId="263"/>
            <ac:spMk id="12" creationId="{57F11552-18E0-4565-AE6F-DE5290DF1269}"/>
          </ac:spMkLst>
        </pc:spChg>
        <pc:spChg chg="mod ord">
          <ac:chgData name="LÊ NGỌC ĐỨC" userId="a8d36699-ac0a-45f6-ad39-f97cab976a46" providerId="ADAL" clId="{31FA41A5-74F5-4D80-80A1-FEB3254DCF39}" dt="2022-11-13T06:56:41.587" v="2756" actId="27636"/>
          <ac:spMkLst>
            <pc:docMk/>
            <pc:sldMk cId="4055079983" sldId="263"/>
            <ac:spMk id="13" creationId="{92682AD9-94FA-4E64-864B-DC8F7A320D5C}"/>
          </ac:spMkLst>
        </pc:spChg>
        <pc:spChg chg="mod ord">
          <ac:chgData name="LÊ NGỌC ĐỨC" userId="a8d36699-ac0a-45f6-ad39-f97cab976a46" providerId="ADAL" clId="{31FA41A5-74F5-4D80-80A1-FEB3254DCF39}" dt="2022-11-13T06:56:41.577" v="2754" actId="27636"/>
          <ac:spMkLst>
            <pc:docMk/>
            <pc:sldMk cId="4055079983" sldId="263"/>
            <ac:spMk id="14" creationId="{AE93F4CF-DD26-41DA-BA4C-2DCAC0B2F5EB}"/>
          </ac:spMkLst>
        </pc:spChg>
        <pc:spChg chg="mod ord">
          <ac:chgData name="LÊ NGỌC ĐỨC" userId="a8d36699-ac0a-45f6-ad39-f97cab976a46" providerId="ADAL" clId="{31FA41A5-74F5-4D80-80A1-FEB3254DCF39}" dt="2022-11-13T06:56:41.623" v="2764" actId="27636"/>
          <ac:spMkLst>
            <pc:docMk/>
            <pc:sldMk cId="4055079983" sldId="263"/>
            <ac:spMk id="36" creationId="{9935192B-6592-4598-9D51-CFDF6F0A854F}"/>
          </ac:spMkLst>
        </pc:spChg>
        <pc:spChg chg="mod ord">
          <ac:chgData name="LÊ NGỌC ĐỨC" userId="a8d36699-ac0a-45f6-ad39-f97cab976a46" providerId="ADAL" clId="{31FA41A5-74F5-4D80-80A1-FEB3254DCF39}" dt="2022-11-13T06:56:41.573" v="2753" actId="27636"/>
          <ac:spMkLst>
            <pc:docMk/>
            <pc:sldMk cId="4055079983" sldId="263"/>
            <ac:spMk id="41" creationId="{6B09ED3A-8EC7-42CA-B68B-1377E5460E75}"/>
          </ac:spMkLst>
        </pc:spChg>
        <pc:spChg chg="mod ord">
          <ac:chgData name="LÊ NGỌC ĐỨC" userId="a8d36699-ac0a-45f6-ad39-f97cab976a46" providerId="ADAL" clId="{31FA41A5-74F5-4D80-80A1-FEB3254DCF39}" dt="2022-11-13T06:56:41.615" v="2762" actId="27636"/>
          <ac:spMkLst>
            <pc:docMk/>
            <pc:sldMk cId="4055079983" sldId="263"/>
            <ac:spMk id="42" creationId="{3E07A9F3-763B-41EA-AC65-8EDB2CA31B8A}"/>
          </ac:spMkLst>
        </pc:spChg>
        <pc:spChg chg="mod ord">
          <ac:chgData name="LÊ NGỌC ĐỨC" userId="a8d36699-ac0a-45f6-ad39-f97cab976a46" providerId="ADAL" clId="{31FA41A5-74F5-4D80-80A1-FEB3254DCF39}" dt="2022-11-13T06:56:41.601" v="2759" actId="27636"/>
          <ac:spMkLst>
            <pc:docMk/>
            <pc:sldMk cId="4055079983" sldId="263"/>
            <ac:spMk id="43" creationId="{7E484450-BE48-4C65-AEE1-5650AAC06067}"/>
          </ac:spMkLst>
        </pc:spChg>
        <pc:spChg chg="mod ord">
          <ac:chgData name="LÊ NGỌC ĐỨC" userId="a8d36699-ac0a-45f6-ad39-f97cab976a46" providerId="ADAL" clId="{31FA41A5-74F5-4D80-80A1-FEB3254DCF39}" dt="2022-11-13T06:56:41.569" v="2752" actId="27636"/>
          <ac:spMkLst>
            <pc:docMk/>
            <pc:sldMk cId="4055079983" sldId="263"/>
            <ac:spMk id="44" creationId="{F759A1DD-45A5-4764-8966-C107C4C4832C}"/>
          </ac:spMkLst>
        </pc:spChg>
        <pc:spChg chg="mod ord">
          <ac:chgData name="LÊ NGỌC ĐỨC" userId="a8d36699-ac0a-45f6-ad39-f97cab976a46" providerId="ADAL" clId="{31FA41A5-74F5-4D80-80A1-FEB3254DCF39}" dt="2022-11-13T06:56:41.619" v="2763" actId="27636"/>
          <ac:spMkLst>
            <pc:docMk/>
            <pc:sldMk cId="4055079983" sldId="263"/>
            <ac:spMk id="45" creationId="{021B5FEC-BECF-4604-A9AB-1C9E810794F6}"/>
          </ac:spMkLst>
        </pc:spChg>
        <pc:spChg chg="mod ord">
          <ac:chgData name="LÊ NGỌC ĐỨC" userId="a8d36699-ac0a-45f6-ad39-f97cab976a46" providerId="ADAL" clId="{31FA41A5-74F5-4D80-80A1-FEB3254DCF39}" dt="2022-11-13T06:56:41.592" v="2757" actId="27636"/>
          <ac:spMkLst>
            <pc:docMk/>
            <pc:sldMk cId="4055079983" sldId="263"/>
            <ac:spMk id="46" creationId="{53A42804-1F4C-424E-9CB4-D1CD97B11CDE}"/>
          </ac:spMkLst>
        </pc:spChg>
        <pc:spChg chg="mod ord">
          <ac:chgData name="LÊ NGỌC ĐỨC" userId="a8d36699-ac0a-45f6-ad39-f97cab976a46" providerId="ADAL" clId="{31FA41A5-74F5-4D80-80A1-FEB3254DCF39}" dt="2022-11-13T06:56:41.610" v="2761" actId="27636"/>
          <ac:spMkLst>
            <pc:docMk/>
            <pc:sldMk cId="4055079983" sldId="263"/>
            <ac:spMk id="47" creationId="{8D8B5AD3-AE51-4D7A-AE7B-E9C350D0879B}"/>
          </ac:spMkLst>
        </pc:spChg>
        <pc:spChg chg="mod ord">
          <ac:chgData name="LÊ NGỌC ĐỨC" userId="a8d36699-ac0a-45f6-ad39-f97cab976a46" providerId="ADAL" clId="{31FA41A5-74F5-4D80-80A1-FEB3254DCF39}" dt="2022-11-13T06:56:41.484" v="2744" actId="700"/>
          <ac:spMkLst>
            <pc:docMk/>
            <pc:sldMk cId="4055079983" sldId="263"/>
            <ac:spMk id="57" creationId="{3A38BE84-957B-46B9-A315-4B5064DFF1A1}"/>
          </ac:spMkLst>
        </pc:spChg>
        <pc:spChg chg="mod ord">
          <ac:chgData name="LÊ NGỌC ĐỨC" userId="a8d36699-ac0a-45f6-ad39-f97cab976a46" providerId="ADAL" clId="{31FA41A5-74F5-4D80-80A1-FEB3254DCF39}" dt="2022-11-13T06:56:41.484" v="2744" actId="700"/>
          <ac:spMkLst>
            <pc:docMk/>
            <pc:sldMk cId="4055079983" sldId="263"/>
            <ac:spMk id="58" creationId="{E1900601-8B04-4FF3-B06F-6BEFAC6556D3}"/>
          </ac:spMkLst>
        </pc:spChg>
        <pc:picChg chg="mod ord">
          <ac:chgData name="LÊ NGỌC ĐỨC" userId="a8d36699-ac0a-45f6-ad39-f97cab976a46" providerId="ADAL" clId="{31FA41A5-74F5-4D80-80A1-FEB3254DCF39}" dt="2022-11-13T06:56:41.484" v="2744" actId="700"/>
          <ac:picMkLst>
            <pc:docMk/>
            <pc:sldMk cId="4055079983" sldId="263"/>
            <ac:picMk id="357" creationId="{1AA9DB68-9DD0-4157-9F94-F215A6B134C1}"/>
          </ac:picMkLst>
        </pc:picChg>
        <pc:picChg chg="mod ord">
          <ac:chgData name="LÊ NGỌC ĐỨC" userId="a8d36699-ac0a-45f6-ad39-f97cab976a46" providerId="ADAL" clId="{31FA41A5-74F5-4D80-80A1-FEB3254DCF39}" dt="2022-11-13T06:56:41.484" v="2744" actId="700"/>
          <ac:picMkLst>
            <pc:docMk/>
            <pc:sldMk cId="4055079983" sldId="263"/>
            <ac:picMk id="359" creationId="{32C08192-2F27-4ED3-9CEE-4C37C7DFE674}"/>
          </ac:picMkLst>
        </pc:picChg>
        <pc:picChg chg="mod ord">
          <ac:chgData name="LÊ NGỌC ĐỨC" userId="a8d36699-ac0a-45f6-ad39-f97cab976a46" providerId="ADAL" clId="{31FA41A5-74F5-4D80-80A1-FEB3254DCF39}" dt="2022-11-13T06:56:41.484" v="2744" actId="700"/>
          <ac:picMkLst>
            <pc:docMk/>
            <pc:sldMk cId="4055079983" sldId="263"/>
            <ac:picMk id="361" creationId="{CA581025-9A6A-4294-8F86-E611BCEFAB15}"/>
          </ac:picMkLst>
        </pc:picChg>
        <pc:picChg chg="mod ord">
          <ac:chgData name="LÊ NGỌC ĐỨC" userId="a8d36699-ac0a-45f6-ad39-f97cab976a46" providerId="ADAL" clId="{31FA41A5-74F5-4D80-80A1-FEB3254DCF39}" dt="2022-11-13T06:56:41.484" v="2744" actId="700"/>
          <ac:picMkLst>
            <pc:docMk/>
            <pc:sldMk cId="4055079983" sldId="263"/>
            <ac:picMk id="363" creationId="{0AB7C4F4-0E33-47EC-A40D-D03ECD81A39B}"/>
          </ac:picMkLst>
        </pc:picChg>
        <pc:picChg chg="mod ord">
          <ac:chgData name="LÊ NGỌC ĐỨC" userId="a8d36699-ac0a-45f6-ad39-f97cab976a46" providerId="ADAL" clId="{31FA41A5-74F5-4D80-80A1-FEB3254DCF39}" dt="2022-11-13T06:56:41.484" v="2744" actId="700"/>
          <ac:picMkLst>
            <pc:docMk/>
            <pc:sldMk cId="4055079983" sldId="263"/>
            <ac:picMk id="365" creationId="{13CD5AED-E130-432E-8952-7CB3F68F3312}"/>
          </ac:picMkLst>
        </pc:picChg>
        <pc:picChg chg="mod ord">
          <ac:chgData name="LÊ NGỌC ĐỨC" userId="a8d36699-ac0a-45f6-ad39-f97cab976a46" providerId="ADAL" clId="{31FA41A5-74F5-4D80-80A1-FEB3254DCF39}" dt="2022-11-13T06:56:41.484" v="2744" actId="700"/>
          <ac:picMkLst>
            <pc:docMk/>
            <pc:sldMk cId="4055079983" sldId="263"/>
            <ac:picMk id="367" creationId="{73D462EE-3D1E-4964-B729-2B963BD87288}"/>
          </ac:picMkLst>
        </pc:picChg>
        <pc:picChg chg="mod ord">
          <ac:chgData name="LÊ NGỌC ĐỨC" userId="a8d36699-ac0a-45f6-ad39-f97cab976a46" providerId="ADAL" clId="{31FA41A5-74F5-4D80-80A1-FEB3254DCF39}" dt="2022-11-13T06:56:41.484" v="2744" actId="700"/>
          <ac:picMkLst>
            <pc:docMk/>
            <pc:sldMk cId="4055079983" sldId="263"/>
            <ac:picMk id="369" creationId="{3DD82FDB-1001-45E1-AA54-7904FCC108DE}"/>
          </ac:picMkLst>
        </pc:picChg>
        <pc:picChg chg="mod ord">
          <ac:chgData name="LÊ NGỌC ĐỨC" userId="a8d36699-ac0a-45f6-ad39-f97cab976a46" providerId="ADAL" clId="{31FA41A5-74F5-4D80-80A1-FEB3254DCF39}" dt="2022-11-13T06:56:41.484" v="2744" actId="700"/>
          <ac:picMkLst>
            <pc:docMk/>
            <pc:sldMk cId="4055079983" sldId="263"/>
            <ac:picMk id="371" creationId="{5DC64598-F871-46A7-9338-8EB7BF26BEB6}"/>
          </ac:picMkLst>
        </pc:picChg>
      </pc:sldChg>
      <pc:sldChg chg="modSp del mod chgLayout">
        <pc:chgData name="LÊ NGỌC ĐỨC" userId="a8d36699-ac0a-45f6-ad39-f97cab976a46" providerId="ADAL" clId="{31FA41A5-74F5-4D80-80A1-FEB3254DCF39}" dt="2022-11-17T18:12:52.470" v="20048" actId="47"/>
        <pc:sldMkLst>
          <pc:docMk/>
          <pc:sldMk cId="2619301236" sldId="264"/>
        </pc:sldMkLst>
        <pc:spChg chg="mod ord">
          <ac:chgData name="LÊ NGỌC ĐỨC" userId="a8d36699-ac0a-45f6-ad39-f97cab976a46" providerId="ADAL" clId="{31FA41A5-74F5-4D80-80A1-FEB3254DCF39}" dt="2022-11-13T06:56:41.484" v="2744" actId="700"/>
          <ac:spMkLst>
            <pc:docMk/>
            <pc:sldMk cId="2619301236" sldId="264"/>
            <ac:spMk id="2" creationId="{4F6A2D15-4D68-4BF7-9421-032AE6C8852C}"/>
          </ac:spMkLst>
        </pc:spChg>
        <pc:spChg chg="mod ord">
          <ac:chgData name="LÊ NGỌC ĐỨC" userId="a8d36699-ac0a-45f6-ad39-f97cab976a46" providerId="ADAL" clId="{31FA41A5-74F5-4D80-80A1-FEB3254DCF39}" dt="2022-11-13T06:56:41.484" v="2744" actId="700"/>
          <ac:spMkLst>
            <pc:docMk/>
            <pc:sldMk cId="2619301236" sldId="264"/>
            <ac:spMk id="3" creationId="{78BCC184-1096-457B-AB72-BD49E6E54117}"/>
          </ac:spMkLst>
        </pc:spChg>
        <pc:spChg chg="mod ord">
          <ac:chgData name="LÊ NGỌC ĐỨC" userId="a8d36699-ac0a-45f6-ad39-f97cab976a46" providerId="ADAL" clId="{31FA41A5-74F5-4D80-80A1-FEB3254DCF39}" dt="2022-11-13T06:56:41.484" v="2744" actId="700"/>
          <ac:spMkLst>
            <pc:docMk/>
            <pc:sldMk cId="2619301236" sldId="264"/>
            <ac:spMk id="8" creationId="{8F0714D4-1A7C-4D7F-A5C0-4F766382B6A9}"/>
          </ac:spMkLst>
        </pc:spChg>
        <pc:spChg chg="mod ord">
          <ac:chgData name="LÊ NGỌC ĐỨC" userId="a8d36699-ac0a-45f6-ad39-f97cab976a46" providerId="ADAL" clId="{31FA41A5-74F5-4D80-80A1-FEB3254DCF39}" dt="2022-11-13T06:56:41.555" v="2749" actId="27636"/>
          <ac:spMkLst>
            <pc:docMk/>
            <pc:sldMk cId="2619301236" sldId="264"/>
            <ac:spMk id="9" creationId="{36AEE506-9967-4592-BC98-D3FD3028A8E5}"/>
          </ac:spMkLst>
        </pc:spChg>
        <pc:spChg chg="mod ord">
          <ac:chgData name="LÊ NGỌC ĐỨC" userId="a8d36699-ac0a-45f6-ad39-f97cab976a46" providerId="ADAL" clId="{31FA41A5-74F5-4D80-80A1-FEB3254DCF39}" dt="2022-11-13T06:56:41.552" v="2748" actId="27636"/>
          <ac:spMkLst>
            <pc:docMk/>
            <pc:sldMk cId="2619301236" sldId="264"/>
            <ac:spMk id="10" creationId="{F5F1AEEC-D56B-4D10-B1F5-63AA91152B53}"/>
          </ac:spMkLst>
        </pc:spChg>
        <pc:spChg chg="mod ord">
          <ac:chgData name="LÊ NGỌC ĐỨC" userId="a8d36699-ac0a-45f6-ad39-f97cab976a46" providerId="ADAL" clId="{31FA41A5-74F5-4D80-80A1-FEB3254DCF39}" dt="2022-11-13T06:56:41.540" v="2745" actId="27636"/>
          <ac:spMkLst>
            <pc:docMk/>
            <pc:sldMk cId="2619301236" sldId="264"/>
            <ac:spMk id="11" creationId="{DB420882-1CC0-49B4-8DDE-24EC26687506}"/>
          </ac:spMkLst>
        </pc:spChg>
        <pc:spChg chg="mod ord">
          <ac:chgData name="LÊ NGỌC ĐỨC" userId="a8d36699-ac0a-45f6-ad39-f97cab976a46" providerId="ADAL" clId="{31FA41A5-74F5-4D80-80A1-FEB3254DCF39}" dt="2022-11-13T06:56:41.544" v="2746" actId="27636"/>
          <ac:spMkLst>
            <pc:docMk/>
            <pc:sldMk cId="2619301236" sldId="264"/>
            <ac:spMk id="12" creationId="{E017101B-2009-4267-8513-19000E37B1F0}"/>
          </ac:spMkLst>
        </pc:spChg>
        <pc:spChg chg="mod ord">
          <ac:chgData name="LÊ NGỌC ĐỨC" userId="a8d36699-ac0a-45f6-ad39-f97cab976a46" providerId="ADAL" clId="{31FA41A5-74F5-4D80-80A1-FEB3254DCF39}" dt="2022-11-13T06:56:41.548" v="2747" actId="27636"/>
          <ac:spMkLst>
            <pc:docMk/>
            <pc:sldMk cId="2619301236" sldId="264"/>
            <ac:spMk id="13" creationId="{D40B843D-6615-46EB-A813-BEBD624EC685}"/>
          </ac:spMkLst>
        </pc:spChg>
        <pc:spChg chg="mod ord">
          <ac:chgData name="LÊ NGỌC ĐỨC" userId="a8d36699-ac0a-45f6-ad39-f97cab976a46" providerId="ADAL" clId="{31FA41A5-74F5-4D80-80A1-FEB3254DCF39}" dt="2022-11-13T06:56:41.558" v="2750" actId="27636"/>
          <ac:spMkLst>
            <pc:docMk/>
            <pc:sldMk cId="2619301236" sldId="264"/>
            <ac:spMk id="14" creationId="{3099A0B0-BDD0-48DA-AA3E-13153E65129F}"/>
          </ac:spMkLst>
        </pc:spChg>
        <pc:spChg chg="mod ord">
          <ac:chgData name="LÊ NGỌC ĐỨC" userId="a8d36699-ac0a-45f6-ad39-f97cab976a46" providerId="ADAL" clId="{31FA41A5-74F5-4D80-80A1-FEB3254DCF39}" dt="2022-11-13T06:56:41.484" v="2744" actId="700"/>
          <ac:spMkLst>
            <pc:docMk/>
            <pc:sldMk cId="2619301236" sldId="264"/>
            <ac:spMk id="24" creationId="{918C3C97-444D-4600-8553-B9C4C1F8483B}"/>
          </ac:spMkLst>
        </pc:spChg>
        <pc:spChg chg="mod ord">
          <ac:chgData name="LÊ NGỌC ĐỨC" userId="a8d36699-ac0a-45f6-ad39-f97cab976a46" providerId="ADAL" clId="{31FA41A5-74F5-4D80-80A1-FEB3254DCF39}" dt="2022-11-13T06:56:41.484" v="2744" actId="700"/>
          <ac:spMkLst>
            <pc:docMk/>
            <pc:sldMk cId="2619301236" sldId="264"/>
            <ac:spMk id="25" creationId="{148E9129-4CC6-47BA-ACD8-2C632A8660EC}"/>
          </ac:spMkLst>
        </pc:spChg>
        <pc:picChg chg="mod ord">
          <ac:chgData name="LÊ NGỌC ĐỨC" userId="a8d36699-ac0a-45f6-ad39-f97cab976a46" providerId="ADAL" clId="{31FA41A5-74F5-4D80-80A1-FEB3254DCF39}" dt="2022-11-13T06:56:41.484" v="2744" actId="700"/>
          <ac:picMkLst>
            <pc:docMk/>
            <pc:sldMk cId="2619301236" sldId="264"/>
            <ac:picMk id="16" creationId="{788ADF35-7762-4E85-BE67-27FDB5522B9D}"/>
          </ac:picMkLst>
        </pc:picChg>
        <pc:picChg chg="mod ord">
          <ac:chgData name="LÊ NGỌC ĐỨC" userId="a8d36699-ac0a-45f6-ad39-f97cab976a46" providerId="ADAL" clId="{31FA41A5-74F5-4D80-80A1-FEB3254DCF39}" dt="2022-11-13T06:56:41.484" v="2744" actId="700"/>
          <ac:picMkLst>
            <pc:docMk/>
            <pc:sldMk cId="2619301236" sldId="264"/>
            <ac:picMk id="18" creationId="{F2557ABA-5037-481D-8C54-94B63E80E2EC}"/>
          </ac:picMkLst>
        </pc:picChg>
        <pc:picChg chg="mod ord">
          <ac:chgData name="LÊ NGỌC ĐỨC" userId="a8d36699-ac0a-45f6-ad39-f97cab976a46" providerId="ADAL" clId="{31FA41A5-74F5-4D80-80A1-FEB3254DCF39}" dt="2022-11-13T06:56:41.484" v="2744" actId="700"/>
          <ac:picMkLst>
            <pc:docMk/>
            <pc:sldMk cId="2619301236" sldId="264"/>
            <ac:picMk id="20" creationId="{618E88B2-D607-4D3C-9519-A591A729DCC9}"/>
          </ac:picMkLst>
        </pc:picChg>
        <pc:picChg chg="mod ord">
          <ac:chgData name="LÊ NGỌC ĐỨC" userId="a8d36699-ac0a-45f6-ad39-f97cab976a46" providerId="ADAL" clId="{31FA41A5-74F5-4D80-80A1-FEB3254DCF39}" dt="2022-11-13T06:56:41.484" v="2744" actId="700"/>
          <ac:picMkLst>
            <pc:docMk/>
            <pc:sldMk cId="2619301236" sldId="264"/>
            <ac:picMk id="22" creationId="{82AF3253-9767-4EC7-B0DB-3A850BEFB035}"/>
          </ac:picMkLst>
        </pc:picChg>
      </pc:sldChg>
      <pc:sldChg chg="addSp modSp del mod modClrScheme chgLayout">
        <pc:chgData name="LÊ NGỌC ĐỨC" userId="a8d36699-ac0a-45f6-ad39-f97cab976a46" providerId="ADAL" clId="{31FA41A5-74F5-4D80-80A1-FEB3254DCF39}" dt="2022-11-17T18:12:52.470" v="20048" actId="47"/>
        <pc:sldMkLst>
          <pc:docMk/>
          <pc:sldMk cId="744379741" sldId="265"/>
        </pc:sldMkLst>
        <pc:spChg chg="mod ord">
          <ac:chgData name="LÊ NGỌC ĐỨC" userId="a8d36699-ac0a-45f6-ad39-f97cab976a46" providerId="ADAL" clId="{31FA41A5-74F5-4D80-80A1-FEB3254DCF39}" dt="2022-11-13T06:56:41.484" v="2744" actId="700"/>
          <ac:spMkLst>
            <pc:docMk/>
            <pc:sldMk cId="744379741" sldId="265"/>
            <ac:spMk id="2" creationId="{D94A2CD4-732A-43E4-BCB9-CBA2055E0AC6}"/>
          </ac:spMkLst>
        </pc:spChg>
        <pc:spChg chg="mod ord">
          <ac:chgData name="LÊ NGỌC ĐỨC" userId="a8d36699-ac0a-45f6-ad39-f97cab976a46" providerId="ADAL" clId="{31FA41A5-74F5-4D80-80A1-FEB3254DCF39}" dt="2022-11-13T06:56:41.484" v="2744" actId="700"/>
          <ac:spMkLst>
            <pc:docMk/>
            <pc:sldMk cId="744379741" sldId="265"/>
            <ac:spMk id="3" creationId="{45FD0450-A909-4CD9-8912-96A19ACEB7CB}"/>
          </ac:spMkLst>
        </pc:spChg>
        <pc:spChg chg="add mod ord">
          <ac:chgData name="LÊ NGỌC ĐỨC" userId="a8d36699-ac0a-45f6-ad39-f97cab976a46" providerId="ADAL" clId="{31FA41A5-74F5-4D80-80A1-FEB3254DCF39}" dt="2022-11-13T06:56:41.484" v="2744" actId="700"/>
          <ac:spMkLst>
            <pc:docMk/>
            <pc:sldMk cId="744379741" sldId="265"/>
            <ac:spMk id="4" creationId="{314E71A5-2360-8781-2E1C-D6D305F1D0BE}"/>
          </ac:spMkLst>
        </pc:spChg>
        <pc:spChg chg="mod ord">
          <ac:chgData name="LÊ NGỌC ĐỨC" userId="a8d36699-ac0a-45f6-ad39-f97cab976a46" providerId="ADAL" clId="{31FA41A5-74F5-4D80-80A1-FEB3254DCF39}" dt="2022-11-13T06:56:41.484" v="2744" actId="700"/>
          <ac:spMkLst>
            <pc:docMk/>
            <pc:sldMk cId="744379741" sldId="265"/>
            <ac:spMk id="5" creationId="{3555A49C-96F4-440D-B89E-A0AE94F70108}"/>
          </ac:spMkLst>
        </pc:spChg>
        <pc:spChg chg="mod ord">
          <ac:chgData name="LÊ NGỌC ĐỨC" userId="a8d36699-ac0a-45f6-ad39-f97cab976a46" providerId="ADAL" clId="{31FA41A5-74F5-4D80-80A1-FEB3254DCF39}" dt="2022-11-13T06:56:41.484" v="2744" actId="700"/>
          <ac:spMkLst>
            <pc:docMk/>
            <pc:sldMk cId="744379741" sldId="265"/>
            <ac:spMk id="6" creationId="{F2A39FA3-9AE3-4689-A469-B7D2DFCCC2D9}"/>
          </ac:spMkLst>
        </pc:spChg>
        <pc:spChg chg="add mod ord">
          <ac:chgData name="LÊ NGỌC ĐỨC" userId="a8d36699-ac0a-45f6-ad39-f97cab976a46" providerId="ADAL" clId="{31FA41A5-74F5-4D80-80A1-FEB3254DCF39}" dt="2022-11-13T06:56:41.484" v="2744" actId="700"/>
          <ac:spMkLst>
            <pc:docMk/>
            <pc:sldMk cId="744379741" sldId="265"/>
            <ac:spMk id="7" creationId="{50FCC594-A364-78A2-574A-C7ABF204A7E4}"/>
          </ac:spMkLst>
        </pc:spChg>
        <pc:spChg chg="add mod ord">
          <ac:chgData name="LÊ NGỌC ĐỨC" userId="a8d36699-ac0a-45f6-ad39-f97cab976a46" providerId="ADAL" clId="{31FA41A5-74F5-4D80-80A1-FEB3254DCF39}" dt="2022-11-13T06:56:41.484" v="2744" actId="700"/>
          <ac:spMkLst>
            <pc:docMk/>
            <pc:sldMk cId="744379741" sldId="265"/>
            <ac:spMk id="8" creationId="{8F4AB9F5-70D5-4D4B-EC99-27C222E761DC}"/>
          </ac:spMkLst>
        </pc:spChg>
      </pc:sldChg>
      <pc:sldChg chg="addSp modSp del mod modClrScheme chgLayout">
        <pc:chgData name="LÊ NGỌC ĐỨC" userId="a8d36699-ac0a-45f6-ad39-f97cab976a46" providerId="ADAL" clId="{31FA41A5-74F5-4D80-80A1-FEB3254DCF39}" dt="2022-11-17T18:12:52.470" v="20048" actId="47"/>
        <pc:sldMkLst>
          <pc:docMk/>
          <pc:sldMk cId="1742861620" sldId="266"/>
        </pc:sldMkLst>
        <pc:spChg chg="mod ord">
          <ac:chgData name="LÊ NGỌC ĐỨC" userId="a8d36699-ac0a-45f6-ad39-f97cab976a46" providerId="ADAL" clId="{31FA41A5-74F5-4D80-80A1-FEB3254DCF39}" dt="2022-11-13T06:56:41.484" v="2744" actId="700"/>
          <ac:spMkLst>
            <pc:docMk/>
            <pc:sldMk cId="1742861620" sldId="266"/>
            <ac:spMk id="2" creationId="{4518FC28-E0BD-4387-B8BE-9965D1A57FF1}"/>
          </ac:spMkLst>
        </pc:spChg>
        <pc:spChg chg="mod ord">
          <ac:chgData name="LÊ NGỌC ĐỨC" userId="a8d36699-ac0a-45f6-ad39-f97cab976a46" providerId="ADAL" clId="{31FA41A5-74F5-4D80-80A1-FEB3254DCF39}" dt="2022-11-13T06:56:41.660" v="2767" actId="27636"/>
          <ac:spMkLst>
            <pc:docMk/>
            <pc:sldMk cId="1742861620" sldId="266"/>
            <ac:spMk id="3" creationId="{FED19BCA-B61F-4EA6-A1FB-CCA3BD8506FB}"/>
          </ac:spMkLst>
        </pc:spChg>
        <pc:spChg chg="add mod ord">
          <ac:chgData name="LÊ NGỌC ĐỨC" userId="a8d36699-ac0a-45f6-ad39-f97cab976a46" providerId="ADAL" clId="{31FA41A5-74F5-4D80-80A1-FEB3254DCF39}" dt="2022-11-13T06:56:41.484" v="2744" actId="700"/>
          <ac:spMkLst>
            <pc:docMk/>
            <pc:sldMk cId="1742861620" sldId="266"/>
            <ac:spMk id="4" creationId="{6DCB7A62-E703-68AF-BBE9-0022CDB5DE7C}"/>
          </ac:spMkLst>
        </pc:spChg>
        <pc:spChg chg="mod ord">
          <ac:chgData name="LÊ NGỌC ĐỨC" userId="a8d36699-ac0a-45f6-ad39-f97cab976a46" providerId="ADAL" clId="{31FA41A5-74F5-4D80-80A1-FEB3254DCF39}" dt="2022-11-13T06:56:41.484" v="2744" actId="700"/>
          <ac:spMkLst>
            <pc:docMk/>
            <pc:sldMk cId="1742861620" sldId="266"/>
            <ac:spMk id="5" creationId="{4135E32A-1A8C-43D2-9C6E-12887B4DEDFB}"/>
          </ac:spMkLst>
        </pc:spChg>
        <pc:spChg chg="mod ord">
          <ac:chgData name="LÊ NGỌC ĐỨC" userId="a8d36699-ac0a-45f6-ad39-f97cab976a46" providerId="ADAL" clId="{31FA41A5-74F5-4D80-80A1-FEB3254DCF39}" dt="2022-11-13T06:56:41.484" v="2744" actId="700"/>
          <ac:spMkLst>
            <pc:docMk/>
            <pc:sldMk cId="1742861620" sldId="266"/>
            <ac:spMk id="6" creationId="{7C4B8313-9270-4128-8674-3A3E42B806BC}"/>
          </ac:spMkLst>
        </pc:spChg>
        <pc:spChg chg="add mod ord">
          <ac:chgData name="LÊ NGỌC ĐỨC" userId="a8d36699-ac0a-45f6-ad39-f97cab976a46" providerId="ADAL" clId="{31FA41A5-74F5-4D80-80A1-FEB3254DCF39}" dt="2022-11-13T06:56:41.484" v="2744" actId="700"/>
          <ac:spMkLst>
            <pc:docMk/>
            <pc:sldMk cId="1742861620" sldId="266"/>
            <ac:spMk id="7" creationId="{6C7DA865-95DA-2CBB-B43F-564E2C596195}"/>
          </ac:spMkLst>
        </pc:spChg>
        <pc:spChg chg="add mod ord">
          <ac:chgData name="LÊ NGỌC ĐỨC" userId="a8d36699-ac0a-45f6-ad39-f97cab976a46" providerId="ADAL" clId="{31FA41A5-74F5-4D80-80A1-FEB3254DCF39}" dt="2022-11-13T06:56:41.484" v="2744" actId="700"/>
          <ac:spMkLst>
            <pc:docMk/>
            <pc:sldMk cId="1742861620" sldId="266"/>
            <ac:spMk id="8" creationId="{76D6B1DE-E1A7-8F99-3057-710B3EA7FF78}"/>
          </ac:spMkLst>
        </pc:spChg>
      </pc:sldChg>
      <pc:sldChg chg="addSp modSp del mod chgLayout">
        <pc:chgData name="LÊ NGỌC ĐỨC" userId="a8d36699-ac0a-45f6-ad39-f97cab976a46" providerId="ADAL" clId="{31FA41A5-74F5-4D80-80A1-FEB3254DCF39}" dt="2022-11-17T18:12:52.470" v="20048" actId="47"/>
        <pc:sldMkLst>
          <pc:docMk/>
          <pc:sldMk cId="2499682613" sldId="269"/>
        </pc:sldMkLst>
        <pc:spChg chg="add mod ord">
          <ac:chgData name="LÊ NGỌC ĐỨC" userId="a8d36699-ac0a-45f6-ad39-f97cab976a46" providerId="ADAL" clId="{31FA41A5-74F5-4D80-80A1-FEB3254DCF39}" dt="2022-11-13T06:56:41.484" v="2744" actId="700"/>
          <ac:spMkLst>
            <pc:docMk/>
            <pc:sldMk cId="2499682613" sldId="269"/>
            <ac:spMk id="2" creationId="{AB897AAC-5B57-518C-2FEF-122EA436C7B5}"/>
          </ac:spMkLst>
        </pc:spChg>
        <pc:spChg chg="mod ord">
          <ac:chgData name="LÊ NGỌC ĐỨC" userId="a8d36699-ac0a-45f6-ad39-f97cab976a46" providerId="ADAL" clId="{31FA41A5-74F5-4D80-80A1-FEB3254DCF39}" dt="2022-11-13T06:56:41.484" v="2744" actId="700"/>
          <ac:spMkLst>
            <pc:docMk/>
            <pc:sldMk cId="2499682613" sldId="269"/>
            <ac:spMk id="3" creationId="{3E5FEE2D-79E5-4C1D-8BF7-EE619CA7039A}"/>
          </ac:spMkLst>
        </pc:spChg>
        <pc:spChg chg="add mod ord">
          <ac:chgData name="LÊ NGỌC ĐỨC" userId="a8d36699-ac0a-45f6-ad39-f97cab976a46" providerId="ADAL" clId="{31FA41A5-74F5-4D80-80A1-FEB3254DCF39}" dt="2022-11-13T06:56:41.484" v="2744" actId="700"/>
          <ac:spMkLst>
            <pc:docMk/>
            <pc:sldMk cId="2499682613" sldId="269"/>
            <ac:spMk id="5" creationId="{47CBD762-F3BC-60CA-9E2C-6B1BA02400B8}"/>
          </ac:spMkLst>
        </pc:spChg>
        <pc:spChg chg="add mod ord">
          <ac:chgData name="LÊ NGỌC ĐỨC" userId="a8d36699-ac0a-45f6-ad39-f97cab976a46" providerId="ADAL" clId="{31FA41A5-74F5-4D80-80A1-FEB3254DCF39}" dt="2022-11-13T06:56:41.484" v="2744" actId="700"/>
          <ac:spMkLst>
            <pc:docMk/>
            <pc:sldMk cId="2499682613" sldId="269"/>
            <ac:spMk id="6" creationId="{12795F6F-2360-96B7-2180-467A186ED5E4}"/>
          </ac:spMkLst>
        </pc:spChg>
        <pc:spChg chg="mod ord">
          <ac:chgData name="LÊ NGỌC ĐỨC" userId="a8d36699-ac0a-45f6-ad39-f97cab976a46" providerId="ADAL" clId="{31FA41A5-74F5-4D80-80A1-FEB3254DCF39}" dt="2022-11-13T06:56:41.484" v="2744" actId="700"/>
          <ac:spMkLst>
            <pc:docMk/>
            <pc:sldMk cId="2499682613" sldId="269"/>
            <ac:spMk id="8" creationId="{8BA5A93F-DCAE-40B8-8E94-3239A1A6A21A}"/>
          </ac:spMkLst>
        </pc:spChg>
        <pc:spChg chg="mod ord">
          <ac:chgData name="LÊ NGỌC ĐỨC" userId="a8d36699-ac0a-45f6-ad39-f97cab976a46" providerId="ADAL" clId="{31FA41A5-74F5-4D80-80A1-FEB3254DCF39}" dt="2022-11-13T06:56:41.484" v="2744" actId="700"/>
          <ac:spMkLst>
            <pc:docMk/>
            <pc:sldMk cId="2499682613" sldId="269"/>
            <ac:spMk id="9" creationId="{03091613-153A-4005-9F4D-2F185AE5F7BF}"/>
          </ac:spMkLst>
        </pc:spChg>
        <pc:graphicFrameChg chg="mod ord modGraphic">
          <ac:chgData name="LÊ NGỌC ĐỨC" userId="a8d36699-ac0a-45f6-ad39-f97cab976a46" providerId="ADAL" clId="{31FA41A5-74F5-4D80-80A1-FEB3254DCF39}" dt="2022-11-13T06:56:41.484" v="2744" actId="700"/>
          <ac:graphicFrameMkLst>
            <pc:docMk/>
            <pc:sldMk cId="2499682613" sldId="269"/>
            <ac:graphicFrameMk id="4" creationId="{390E7E75-E57A-4FF0-A0E4-A4DBCF6EA89A}"/>
          </ac:graphicFrameMkLst>
        </pc:graphicFrameChg>
      </pc:sldChg>
      <pc:sldChg chg="addSp modSp del mod chgLayout">
        <pc:chgData name="LÊ NGỌC ĐỨC" userId="a8d36699-ac0a-45f6-ad39-f97cab976a46" providerId="ADAL" clId="{31FA41A5-74F5-4D80-80A1-FEB3254DCF39}" dt="2022-11-17T18:12:52.470" v="20048" actId="47"/>
        <pc:sldMkLst>
          <pc:docMk/>
          <pc:sldMk cId="2896385493" sldId="270"/>
        </pc:sldMkLst>
        <pc:spChg chg="add mod ord">
          <ac:chgData name="LÊ NGỌC ĐỨC" userId="a8d36699-ac0a-45f6-ad39-f97cab976a46" providerId="ADAL" clId="{31FA41A5-74F5-4D80-80A1-FEB3254DCF39}" dt="2022-11-13T06:56:41.484" v="2744" actId="700"/>
          <ac:spMkLst>
            <pc:docMk/>
            <pc:sldMk cId="2896385493" sldId="270"/>
            <ac:spMk id="2" creationId="{37016490-654C-EBA5-D1CE-5806AFAE520B}"/>
          </ac:spMkLst>
        </pc:spChg>
        <pc:spChg chg="mod ord">
          <ac:chgData name="LÊ NGỌC ĐỨC" userId="a8d36699-ac0a-45f6-ad39-f97cab976a46" providerId="ADAL" clId="{31FA41A5-74F5-4D80-80A1-FEB3254DCF39}" dt="2022-11-13T06:56:41.484" v="2744" actId="700"/>
          <ac:spMkLst>
            <pc:docMk/>
            <pc:sldMk cId="2896385493" sldId="270"/>
            <ac:spMk id="3" creationId="{77762301-F83A-4BEA-9D11-E6C99FB574A8}"/>
          </ac:spMkLst>
        </pc:spChg>
        <pc:spChg chg="add mod ord">
          <ac:chgData name="LÊ NGỌC ĐỨC" userId="a8d36699-ac0a-45f6-ad39-f97cab976a46" providerId="ADAL" clId="{31FA41A5-74F5-4D80-80A1-FEB3254DCF39}" dt="2022-11-13T06:56:41.484" v="2744" actId="700"/>
          <ac:spMkLst>
            <pc:docMk/>
            <pc:sldMk cId="2896385493" sldId="270"/>
            <ac:spMk id="4" creationId="{A2EA2EF4-0993-FE4F-FDC9-F4371E9C259A}"/>
          </ac:spMkLst>
        </pc:spChg>
        <pc:spChg chg="add mod ord">
          <ac:chgData name="LÊ NGỌC ĐỨC" userId="a8d36699-ac0a-45f6-ad39-f97cab976a46" providerId="ADAL" clId="{31FA41A5-74F5-4D80-80A1-FEB3254DCF39}" dt="2022-11-13T06:56:41.484" v="2744" actId="700"/>
          <ac:spMkLst>
            <pc:docMk/>
            <pc:sldMk cId="2896385493" sldId="270"/>
            <ac:spMk id="5" creationId="{E7C8B5C3-D773-CC0C-8237-0924E13EE1C5}"/>
          </ac:spMkLst>
        </pc:spChg>
        <pc:spChg chg="mod ord">
          <ac:chgData name="LÊ NGỌC ĐỨC" userId="a8d36699-ac0a-45f6-ad39-f97cab976a46" providerId="ADAL" clId="{31FA41A5-74F5-4D80-80A1-FEB3254DCF39}" dt="2022-11-13T06:56:41.484" v="2744" actId="700"/>
          <ac:spMkLst>
            <pc:docMk/>
            <pc:sldMk cId="2896385493" sldId="270"/>
            <ac:spMk id="7" creationId="{4E98E6AD-9D37-499C-898E-ED12AC36D31D}"/>
          </ac:spMkLst>
        </pc:spChg>
        <pc:spChg chg="mod ord">
          <ac:chgData name="LÊ NGỌC ĐỨC" userId="a8d36699-ac0a-45f6-ad39-f97cab976a46" providerId="ADAL" clId="{31FA41A5-74F5-4D80-80A1-FEB3254DCF39}" dt="2022-11-13T06:56:41.484" v="2744" actId="700"/>
          <ac:spMkLst>
            <pc:docMk/>
            <pc:sldMk cId="2896385493" sldId="270"/>
            <ac:spMk id="8" creationId="{92908AF9-2A07-4B50-BC13-471792106EC8}"/>
          </ac:spMkLst>
        </pc:spChg>
        <pc:graphicFrameChg chg="mod ord">
          <ac:chgData name="LÊ NGỌC ĐỨC" userId="a8d36699-ac0a-45f6-ad39-f97cab976a46" providerId="ADAL" clId="{31FA41A5-74F5-4D80-80A1-FEB3254DCF39}" dt="2022-11-13T06:56:41.484" v="2744" actId="700"/>
          <ac:graphicFrameMkLst>
            <pc:docMk/>
            <pc:sldMk cId="2896385493" sldId="270"/>
            <ac:graphicFrameMk id="33" creationId="{7BC1F95D-CCD2-421B-B06B-706699FAAD5D}"/>
          </ac:graphicFrameMkLst>
        </pc:graphicFrameChg>
      </pc:sldChg>
      <pc:sldChg chg="addSp modSp del mod modClrScheme chgLayout">
        <pc:chgData name="LÊ NGỌC ĐỨC" userId="a8d36699-ac0a-45f6-ad39-f97cab976a46" providerId="ADAL" clId="{31FA41A5-74F5-4D80-80A1-FEB3254DCF39}" dt="2022-11-17T18:12:52.470" v="20048" actId="47"/>
        <pc:sldMkLst>
          <pc:docMk/>
          <pc:sldMk cId="1969787568" sldId="271"/>
        </pc:sldMkLst>
        <pc:spChg chg="mod ord">
          <ac:chgData name="LÊ NGỌC ĐỨC" userId="a8d36699-ac0a-45f6-ad39-f97cab976a46" providerId="ADAL" clId="{31FA41A5-74F5-4D80-80A1-FEB3254DCF39}" dt="2022-11-13T06:56:41.484" v="2744" actId="700"/>
          <ac:spMkLst>
            <pc:docMk/>
            <pc:sldMk cId="1969787568" sldId="271"/>
            <ac:spMk id="2" creationId="{8BDF1EDE-5423-435C-B149-87AB1BC22B83}"/>
          </ac:spMkLst>
        </pc:spChg>
        <pc:spChg chg="mod ord">
          <ac:chgData name="LÊ NGỌC ĐỨC" userId="a8d36699-ac0a-45f6-ad39-f97cab976a46" providerId="ADAL" clId="{31FA41A5-74F5-4D80-80A1-FEB3254DCF39}" dt="2022-11-13T06:56:41.668" v="2768" actId="27636"/>
          <ac:spMkLst>
            <pc:docMk/>
            <pc:sldMk cId="1969787568" sldId="271"/>
            <ac:spMk id="3" creationId="{AF64C29E-DF30-4DC6-AB95-2016F9A703B6}"/>
          </ac:spMkLst>
        </pc:spChg>
        <pc:spChg chg="add mod ord">
          <ac:chgData name="LÊ NGỌC ĐỨC" userId="a8d36699-ac0a-45f6-ad39-f97cab976a46" providerId="ADAL" clId="{31FA41A5-74F5-4D80-80A1-FEB3254DCF39}" dt="2022-11-13T06:56:41.484" v="2744" actId="700"/>
          <ac:spMkLst>
            <pc:docMk/>
            <pc:sldMk cId="1969787568" sldId="271"/>
            <ac:spMk id="4" creationId="{3E80B660-8F0C-6B0D-4B0C-0B1F35CC3BD4}"/>
          </ac:spMkLst>
        </pc:spChg>
        <pc:spChg chg="mod ord">
          <ac:chgData name="LÊ NGỌC ĐỨC" userId="a8d36699-ac0a-45f6-ad39-f97cab976a46" providerId="ADAL" clId="{31FA41A5-74F5-4D80-80A1-FEB3254DCF39}" dt="2022-11-13T06:56:41.484" v="2744" actId="700"/>
          <ac:spMkLst>
            <pc:docMk/>
            <pc:sldMk cId="1969787568" sldId="271"/>
            <ac:spMk id="5" creationId="{3990FA1B-5022-47AB-A0AE-8F5C5797997C}"/>
          </ac:spMkLst>
        </pc:spChg>
        <pc:spChg chg="mod ord">
          <ac:chgData name="LÊ NGỌC ĐỨC" userId="a8d36699-ac0a-45f6-ad39-f97cab976a46" providerId="ADAL" clId="{31FA41A5-74F5-4D80-80A1-FEB3254DCF39}" dt="2022-11-13T06:56:41.484" v="2744" actId="700"/>
          <ac:spMkLst>
            <pc:docMk/>
            <pc:sldMk cId="1969787568" sldId="271"/>
            <ac:spMk id="6" creationId="{4C127D99-645F-4FCF-9573-FDFE2A344FA9}"/>
          </ac:spMkLst>
        </pc:spChg>
        <pc:spChg chg="add mod ord">
          <ac:chgData name="LÊ NGỌC ĐỨC" userId="a8d36699-ac0a-45f6-ad39-f97cab976a46" providerId="ADAL" clId="{31FA41A5-74F5-4D80-80A1-FEB3254DCF39}" dt="2022-11-13T06:56:41.484" v="2744" actId="700"/>
          <ac:spMkLst>
            <pc:docMk/>
            <pc:sldMk cId="1969787568" sldId="271"/>
            <ac:spMk id="7" creationId="{27D6F001-B505-E5B1-A96C-6AB66B048D51}"/>
          </ac:spMkLst>
        </pc:spChg>
        <pc:spChg chg="add mod ord">
          <ac:chgData name="LÊ NGỌC ĐỨC" userId="a8d36699-ac0a-45f6-ad39-f97cab976a46" providerId="ADAL" clId="{31FA41A5-74F5-4D80-80A1-FEB3254DCF39}" dt="2022-11-13T06:56:41.484" v="2744" actId="700"/>
          <ac:spMkLst>
            <pc:docMk/>
            <pc:sldMk cId="1969787568" sldId="271"/>
            <ac:spMk id="8" creationId="{CA3BF431-8F58-6B06-700E-6743B866C032}"/>
          </ac:spMkLst>
        </pc:spChg>
      </pc:sldChg>
      <pc:sldChg chg="modSp add mod">
        <pc:chgData name="LÊ NGỌC ĐỨC" userId="a8d36699-ac0a-45f6-ad39-f97cab976a46" providerId="ADAL" clId="{31FA41A5-74F5-4D80-80A1-FEB3254DCF39}" dt="2022-11-13T02:41:15.450" v="750" actId="2711"/>
        <pc:sldMkLst>
          <pc:docMk/>
          <pc:sldMk cId="2824622934" sldId="272"/>
        </pc:sldMkLst>
        <pc:spChg chg="mod">
          <ac:chgData name="LÊ NGỌC ĐỨC" userId="a8d36699-ac0a-45f6-ad39-f97cab976a46" providerId="ADAL" clId="{31FA41A5-74F5-4D80-80A1-FEB3254DCF39}" dt="2022-11-13T02:40:32.219" v="712" actId="113"/>
          <ac:spMkLst>
            <pc:docMk/>
            <pc:sldMk cId="2824622934" sldId="272"/>
            <ac:spMk id="2" creationId="{B1FE5F11-B7B9-4B80-8C6A-A8A7A7190B77}"/>
          </ac:spMkLst>
        </pc:spChg>
        <pc:spChg chg="mod">
          <ac:chgData name="LÊ NGỌC ĐỨC" userId="a8d36699-ac0a-45f6-ad39-f97cab976a46" providerId="ADAL" clId="{31FA41A5-74F5-4D80-80A1-FEB3254DCF39}" dt="2022-11-13T02:41:15.450" v="750" actId="2711"/>
          <ac:spMkLst>
            <pc:docMk/>
            <pc:sldMk cId="2824622934" sldId="272"/>
            <ac:spMk id="3" creationId="{DA8AFAA9-633A-475C-B8ED-840A34F7294D}"/>
          </ac:spMkLst>
        </pc:spChg>
      </pc:sldChg>
      <pc:sldChg chg="addSp delSp modSp add mod setBg delAnim modAnim setClrOvrMap modNotesTx">
        <pc:chgData name="LÊ NGỌC ĐỨC" userId="a8d36699-ac0a-45f6-ad39-f97cab976a46" providerId="ADAL" clId="{31FA41A5-74F5-4D80-80A1-FEB3254DCF39}" dt="2022-11-13T05:58:46.500" v="2080" actId="15"/>
        <pc:sldMkLst>
          <pc:docMk/>
          <pc:sldMk cId="3487186242" sldId="273"/>
        </pc:sldMkLst>
        <pc:spChg chg="del">
          <ac:chgData name="LÊ NGỌC ĐỨC" userId="a8d36699-ac0a-45f6-ad39-f97cab976a46" providerId="ADAL" clId="{31FA41A5-74F5-4D80-80A1-FEB3254DCF39}" dt="2022-11-13T02:57:16.638" v="1655" actId="478"/>
          <ac:spMkLst>
            <pc:docMk/>
            <pc:sldMk cId="3487186242" sldId="273"/>
            <ac:spMk id="2" creationId="{0A32731C-311B-46F7-A865-6C3AF6B09A47}"/>
          </ac:spMkLst>
        </pc:spChg>
        <pc:spChg chg="del">
          <ac:chgData name="LÊ NGỌC ĐỨC" userId="a8d36699-ac0a-45f6-ad39-f97cab976a46" providerId="ADAL" clId="{31FA41A5-74F5-4D80-80A1-FEB3254DCF39}" dt="2022-11-13T02:57:07.176" v="1652" actId="478"/>
          <ac:spMkLst>
            <pc:docMk/>
            <pc:sldMk cId="3487186242" sldId="273"/>
            <ac:spMk id="3" creationId="{9D5232F9-FD00-464A-9F17-619C91AEF8F3}"/>
          </ac:spMkLst>
        </pc:spChg>
        <pc:spChg chg="add del mod ord">
          <ac:chgData name="LÊ NGỌC ĐỨC" userId="a8d36699-ac0a-45f6-ad39-f97cab976a46" providerId="ADAL" clId="{31FA41A5-74F5-4D80-80A1-FEB3254DCF39}" dt="2022-11-13T05:53:19.295" v="1784" actId="478"/>
          <ac:spMkLst>
            <pc:docMk/>
            <pc:sldMk cId="3487186242" sldId="273"/>
            <ac:spMk id="5" creationId="{9AC936BE-C31D-BA6F-F0E8-D4626B579494}"/>
          </ac:spMkLst>
        </pc:spChg>
        <pc:spChg chg="del mod ord">
          <ac:chgData name="LÊ NGỌC ĐỨC" userId="a8d36699-ac0a-45f6-ad39-f97cab976a46" providerId="ADAL" clId="{31FA41A5-74F5-4D80-80A1-FEB3254DCF39}" dt="2022-11-13T05:53:15.182" v="1783" actId="478"/>
          <ac:spMkLst>
            <pc:docMk/>
            <pc:sldMk cId="3487186242" sldId="273"/>
            <ac:spMk id="6" creationId="{7BC1787E-7110-4989-B0B8-DD4E0ACC09DF}"/>
          </ac:spMkLst>
        </pc:spChg>
        <pc:spChg chg="add del mod">
          <ac:chgData name="LÊ NGỌC ĐỨC" userId="a8d36699-ac0a-45f6-ad39-f97cab976a46" providerId="ADAL" clId="{31FA41A5-74F5-4D80-80A1-FEB3254DCF39}" dt="2022-11-13T05:53:02.163" v="1780" actId="478"/>
          <ac:spMkLst>
            <pc:docMk/>
            <pc:sldMk cId="3487186242" sldId="273"/>
            <ac:spMk id="10" creationId="{60A03D16-028D-6F90-8A37-F796CC9F8D3F}"/>
          </ac:spMkLst>
        </pc:spChg>
        <pc:spChg chg="add del">
          <ac:chgData name="LÊ NGỌC ĐỨC" userId="a8d36699-ac0a-45f6-ad39-f97cab976a46" providerId="ADAL" clId="{31FA41A5-74F5-4D80-80A1-FEB3254DCF39}" dt="2022-11-13T05:53:11.878" v="1782" actId="26606"/>
          <ac:spMkLst>
            <pc:docMk/>
            <pc:sldMk cId="3487186242" sldId="273"/>
            <ac:spMk id="15" creationId="{FFD48BC7-DC40-47DE-87EE-9F4B6ECB9ABB}"/>
          </ac:spMkLst>
        </pc:spChg>
        <pc:spChg chg="add del">
          <ac:chgData name="LÊ NGỌC ĐỨC" userId="a8d36699-ac0a-45f6-ad39-f97cab976a46" providerId="ADAL" clId="{31FA41A5-74F5-4D80-80A1-FEB3254DCF39}" dt="2022-11-13T05:53:11.878" v="1782" actId="26606"/>
          <ac:spMkLst>
            <pc:docMk/>
            <pc:sldMk cId="3487186242" sldId="273"/>
            <ac:spMk id="17" creationId="{E502BBC7-2C76-46F3-BC24-5985BC13DB88}"/>
          </ac:spMkLst>
        </pc:spChg>
        <pc:spChg chg="add del">
          <ac:chgData name="LÊ NGỌC ĐỨC" userId="a8d36699-ac0a-45f6-ad39-f97cab976a46" providerId="ADAL" clId="{31FA41A5-74F5-4D80-80A1-FEB3254DCF39}" dt="2022-11-13T05:53:11.878" v="1782" actId="26606"/>
          <ac:spMkLst>
            <pc:docMk/>
            <pc:sldMk cId="3487186242" sldId="273"/>
            <ac:spMk id="19" creationId="{C7F28D52-2A5F-4D23-81AE-7CB8B591C7AF}"/>
          </ac:spMkLst>
        </pc:spChg>
        <pc:spChg chg="add del">
          <ac:chgData name="LÊ NGỌC ĐỨC" userId="a8d36699-ac0a-45f6-ad39-f97cab976a46" providerId="ADAL" clId="{31FA41A5-74F5-4D80-80A1-FEB3254DCF39}" dt="2022-11-13T05:53:11.878" v="1782" actId="26606"/>
          <ac:spMkLst>
            <pc:docMk/>
            <pc:sldMk cId="3487186242" sldId="273"/>
            <ac:spMk id="21" creationId="{3629484E-3792-4B3D-89AD-7C8A1ED0E0D4}"/>
          </ac:spMkLst>
        </pc:spChg>
        <pc:spChg chg="add">
          <ac:chgData name="LÊ NGỌC ĐỨC" userId="a8d36699-ac0a-45f6-ad39-f97cab976a46" providerId="ADAL" clId="{31FA41A5-74F5-4D80-80A1-FEB3254DCF39}" dt="2022-11-13T05:53:11.878" v="1782" actId="26606"/>
          <ac:spMkLst>
            <pc:docMk/>
            <pc:sldMk cId="3487186242" sldId="273"/>
            <ac:spMk id="33" creationId="{C20267F5-D4E6-477A-A590-81F2ABD1B862}"/>
          </ac:spMkLst>
        </pc:spChg>
        <pc:spChg chg="add">
          <ac:chgData name="LÊ NGỌC ĐỨC" userId="a8d36699-ac0a-45f6-ad39-f97cab976a46" providerId="ADAL" clId="{31FA41A5-74F5-4D80-80A1-FEB3254DCF39}" dt="2022-11-13T05:53:11.878" v="1782" actId="26606"/>
          <ac:spMkLst>
            <pc:docMk/>
            <pc:sldMk cId="3487186242" sldId="273"/>
            <ac:spMk id="35" creationId="{F6E384F5-137A-40B1-97F0-694CC6ECD59C}"/>
          </ac:spMkLst>
        </pc:spChg>
        <pc:spChg chg="add">
          <ac:chgData name="LÊ NGỌC ĐỨC" userId="a8d36699-ac0a-45f6-ad39-f97cab976a46" providerId="ADAL" clId="{31FA41A5-74F5-4D80-80A1-FEB3254DCF39}" dt="2022-11-13T05:53:11.878" v="1782" actId="26606"/>
          <ac:spMkLst>
            <pc:docMk/>
            <pc:sldMk cId="3487186242" sldId="273"/>
            <ac:spMk id="37" creationId="{9DBC4630-03DA-474F-BBCB-BA3AE6B317A4}"/>
          </ac:spMkLst>
        </pc:spChg>
        <pc:spChg chg="add">
          <ac:chgData name="LÊ NGỌC ĐỨC" userId="a8d36699-ac0a-45f6-ad39-f97cab976a46" providerId="ADAL" clId="{31FA41A5-74F5-4D80-80A1-FEB3254DCF39}" dt="2022-11-13T05:53:11.878" v="1782" actId="26606"/>
          <ac:spMkLst>
            <pc:docMk/>
            <pc:sldMk cId="3487186242" sldId="273"/>
            <ac:spMk id="39" creationId="{DB6FE6A8-3E05-4C40-9190-B19BFD524416}"/>
          </ac:spMkLst>
        </pc:spChg>
        <pc:spChg chg="add">
          <ac:chgData name="LÊ NGỌC ĐỨC" userId="a8d36699-ac0a-45f6-ad39-f97cab976a46" providerId="ADAL" clId="{31FA41A5-74F5-4D80-80A1-FEB3254DCF39}" dt="2022-11-13T05:53:11.878" v="1782" actId="26606"/>
          <ac:spMkLst>
            <pc:docMk/>
            <pc:sldMk cId="3487186242" sldId="273"/>
            <ac:spMk id="41" creationId="{38315451-BA4E-4F56-BA8A-9CCCA5A0DC22}"/>
          </ac:spMkLst>
        </pc:spChg>
        <pc:spChg chg="add">
          <ac:chgData name="LÊ NGỌC ĐỨC" userId="a8d36699-ac0a-45f6-ad39-f97cab976a46" providerId="ADAL" clId="{31FA41A5-74F5-4D80-80A1-FEB3254DCF39}" dt="2022-11-13T05:53:11.878" v="1782" actId="26606"/>
          <ac:spMkLst>
            <pc:docMk/>
            <pc:sldMk cId="3487186242" sldId="273"/>
            <ac:spMk id="43" creationId="{5665E03E-3504-4366-BFC7-0CDEDC637069}"/>
          </ac:spMkLst>
        </pc:spChg>
        <pc:spChg chg="add">
          <ac:chgData name="LÊ NGỌC ĐỨC" userId="a8d36699-ac0a-45f6-ad39-f97cab976a46" providerId="ADAL" clId="{31FA41A5-74F5-4D80-80A1-FEB3254DCF39}" dt="2022-11-13T05:53:11.878" v="1782" actId="26606"/>
          <ac:spMkLst>
            <pc:docMk/>
            <pc:sldMk cId="3487186242" sldId="273"/>
            <ac:spMk id="45" creationId="{78418A25-6EAC-4140-BFE6-284E1925B5EE}"/>
          </ac:spMkLst>
        </pc:spChg>
        <pc:spChg chg="add">
          <ac:chgData name="LÊ NGỌC ĐỨC" userId="a8d36699-ac0a-45f6-ad39-f97cab976a46" providerId="ADAL" clId="{31FA41A5-74F5-4D80-80A1-FEB3254DCF39}" dt="2022-11-13T05:53:11.878" v="1782" actId="26606"/>
          <ac:spMkLst>
            <pc:docMk/>
            <pc:sldMk cId="3487186242" sldId="273"/>
            <ac:spMk id="47" creationId="{A9A95DA0-8F7C-4AB7-B890-22075705D2D3}"/>
          </ac:spMkLst>
        </pc:spChg>
        <pc:spChg chg="add">
          <ac:chgData name="LÊ NGỌC ĐỨC" userId="a8d36699-ac0a-45f6-ad39-f97cab976a46" providerId="ADAL" clId="{31FA41A5-74F5-4D80-80A1-FEB3254DCF39}" dt="2022-11-13T05:53:11.878" v="1782" actId="26606"/>
          <ac:spMkLst>
            <pc:docMk/>
            <pc:sldMk cId="3487186242" sldId="273"/>
            <ac:spMk id="49" creationId="{6B9D64DB-4D5C-4A91-B45F-F301E3174F9F}"/>
          </ac:spMkLst>
        </pc:spChg>
        <pc:spChg chg="add">
          <ac:chgData name="LÊ NGỌC ĐỨC" userId="a8d36699-ac0a-45f6-ad39-f97cab976a46" providerId="ADAL" clId="{31FA41A5-74F5-4D80-80A1-FEB3254DCF39}" dt="2022-11-13T05:53:11.878" v="1782" actId="26606"/>
          <ac:spMkLst>
            <pc:docMk/>
            <pc:sldMk cId="3487186242" sldId="273"/>
            <ac:spMk id="51" creationId="{E2193FF3-0731-4CB1-A0ED-1F3321A42090}"/>
          </ac:spMkLst>
        </pc:spChg>
        <pc:spChg chg="add">
          <ac:chgData name="LÊ NGỌC ĐỨC" userId="a8d36699-ac0a-45f6-ad39-f97cab976a46" providerId="ADAL" clId="{31FA41A5-74F5-4D80-80A1-FEB3254DCF39}" dt="2022-11-13T05:53:11.878" v="1782" actId="26606"/>
          <ac:spMkLst>
            <pc:docMk/>
            <pc:sldMk cId="3487186242" sldId="273"/>
            <ac:spMk id="53" creationId="{CB14CE1B-4BC5-4EF2-BE3D-05E4F580B3DB}"/>
          </ac:spMkLst>
        </pc:spChg>
        <pc:spChg chg="add">
          <ac:chgData name="LÊ NGỌC ĐỨC" userId="a8d36699-ac0a-45f6-ad39-f97cab976a46" providerId="ADAL" clId="{31FA41A5-74F5-4D80-80A1-FEB3254DCF39}" dt="2022-11-13T05:53:11.878" v="1782" actId="26606"/>
          <ac:spMkLst>
            <pc:docMk/>
            <pc:sldMk cId="3487186242" sldId="273"/>
            <ac:spMk id="55" creationId="{A1CCC4E2-0E38-41AA-A1C5-DBB03438714F}"/>
          </ac:spMkLst>
        </pc:spChg>
        <pc:picChg chg="add del mod">
          <ac:chgData name="LÊ NGỌC ĐỨC" userId="a8d36699-ac0a-45f6-ad39-f97cab976a46" providerId="ADAL" clId="{31FA41A5-74F5-4D80-80A1-FEB3254DCF39}" dt="2022-11-13T02:57:39.403" v="1659" actId="478"/>
          <ac:picMkLst>
            <pc:docMk/>
            <pc:sldMk cId="3487186242" sldId="273"/>
            <ac:picMk id="8" creationId="{0314E03B-8873-DD40-90D9-886670A61A6B}"/>
          </ac:picMkLst>
        </pc:picChg>
        <pc:picChg chg="add del mod">
          <ac:chgData name="LÊ NGỌC ĐỨC" userId="a8d36699-ac0a-45f6-ad39-f97cab976a46" providerId="ADAL" clId="{31FA41A5-74F5-4D80-80A1-FEB3254DCF39}" dt="2022-11-13T05:51:25.509" v="1761" actId="478"/>
          <ac:picMkLst>
            <pc:docMk/>
            <pc:sldMk cId="3487186242" sldId="273"/>
            <ac:picMk id="12" creationId="{7F0A2213-4F7E-F2AD-9443-C29DCB9F491B}"/>
          </ac:picMkLst>
        </pc:picChg>
        <pc:picChg chg="add mod ord">
          <ac:chgData name="LÊ NGỌC ĐỨC" userId="a8d36699-ac0a-45f6-ad39-f97cab976a46" providerId="ADAL" clId="{31FA41A5-74F5-4D80-80A1-FEB3254DCF39}" dt="2022-11-13T05:53:11.878" v="1782" actId="26606"/>
          <ac:picMkLst>
            <pc:docMk/>
            <pc:sldMk cId="3487186242" sldId="273"/>
            <ac:picMk id="14" creationId="{6638932D-77A2-AA41-E726-D9A54AF1E161}"/>
          </ac:picMkLst>
        </pc:picChg>
        <pc:picChg chg="add mod ord">
          <ac:chgData name="LÊ NGỌC ĐỨC" userId="a8d36699-ac0a-45f6-ad39-f97cab976a46" providerId="ADAL" clId="{31FA41A5-74F5-4D80-80A1-FEB3254DCF39}" dt="2022-11-13T05:54:13.104" v="1801" actId="14100"/>
          <ac:picMkLst>
            <pc:docMk/>
            <pc:sldMk cId="3487186242" sldId="273"/>
            <ac:picMk id="18" creationId="{A31510AB-BE0F-FD5B-9903-D6AA8E05C2A2}"/>
          </ac:picMkLst>
        </pc:picChg>
        <pc:picChg chg="add mod ord">
          <ac:chgData name="LÊ NGỌC ĐỨC" userId="a8d36699-ac0a-45f6-ad39-f97cab976a46" providerId="ADAL" clId="{31FA41A5-74F5-4D80-80A1-FEB3254DCF39}" dt="2022-11-13T05:53:11.878" v="1782" actId="26606"/>
          <ac:picMkLst>
            <pc:docMk/>
            <pc:sldMk cId="3487186242" sldId="273"/>
            <ac:picMk id="22" creationId="{11384104-0F2E-3DAF-E6CB-A2BB217E4E30}"/>
          </ac:picMkLst>
        </pc:picChg>
        <pc:picChg chg="add mod ord">
          <ac:chgData name="LÊ NGỌC ĐỨC" userId="a8d36699-ac0a-45f6-ad39-f97cab976a46" providerId="ADAL" clId="{31FA41A5-74F5-4D80-80A1-FEB3254DCF39}" dt="2022-11-13T05:53:11.878" v="1782" actId="26606"/>
          <ac:picMkLst>
            <pc:docMk/>
            <pc:sldMk cId="3487186242" sldId="273"/>
            <ac:picMk id="24" creationId="{9DCD61FC-E655-3EE8-BF8D-17B9A6430822}"/>
          </ac:picMkLst>
        </pc:picChg>
        <pc:picChg chg="add mod">
          <ac:chgData name="LÊ NGỌC ĐỨC" userId="a8d36699-ac0a-45f6-ad39-f97cab976a46" providerId="ADAL" clId="{31FA41A5-74F5-4D80-80A1-FEB3254DCF39}" dt="2022-11-13T05:53:11.878" v="1782" actId="26606"/>
          <ac:picMkLst>
            <pc:docMk/>
            <pc:sldMk cId="3487186242" sldId="273"/>
            <ac:picMk id="26" creationId="{49FB6AD0-4477-867E-5EBD-193C2A2A107F}"/>
          </ac:picMkLst>
        </pc:picChg>
        <pc:picChg chg="add mod ord">
          <ac:chgData name="LÊ NGỌC ĐỨC" userId="a8d36699-ac0a-45f6-ad39-f97cab976a46" providerId="ADAL" clId="{31FA41A5-74F5-4D80-80A1-FEB3254DCF39}" dt="2022-11-13T05:54:06.666" v="1797" actId="1076"/>
          <ac:picMkLst>
            <pc:docMk/>
            <pc:sldMk cId="3487186242" sldId="273"/>
            <ac:picMk id="28" creationId="{9851B170-B567-0664-21B5-920D339B8AC4}"/>
          </ac:picMkLst>
        </pc:picChg>
      </pc:sldChg>
      <pc:sldChg chg="modSp new del mod modNotesTx">
        <pc:chgData name="LÊ NGỌC ĐỨC" userId="a8d36699-ac0a-45f6-ad39-f97cab976a46" providerId="ADAL" clId="{31FA41A5-74F5-4D80-80A1-FEB3254DCF39}" dt="2022-11-13T06:03:22.084" v="2313" actId="47"/>
        <pc:sldMkLst>
          <pc:docMk/>
          <pc:sldMk cId="2470730959" sldId="274"/>
        </pc:sldMkLst>
        <pc:spChg chg="mod">
          <ac:chgData name="LÊ NGỌC ĐỨC" userId="a8d36699-ac0a-45f6-ad39-f97cab976a46" providerId="ADAL" clId="{31FA41A5-74F5-4D80-80A1-FEB3254DCF39}" dt="2022-11-13T06:00:59.338" v="2169" actId="113"/>
          <ac:spMkLst>
            <pc:docMk/>
            <pc:sldMk cId="2470730959" sldId="274"/>
            <ac:spMk id="2" creationId="{EC60D77B-107B-5ED1-FF66-65F83C2B76B3}"/>
          </ac:spMkLst>
        </pc:spChg>
        <pc:spChg chg="mod">
          <ac:chgData name="LÊ NGỌC ĐỨC" userId="a8d36699-ac0a-45f6-ad39-f97cab976a46" providerId="ADAL" clId="{31FA41A5-74F5-4D80-80A1-FEB3254DCF39}" dt="2022-11-13T06:01:03.074" v="2170" actId="1076"/>
          <ac:spMkLst>
            <pc:docMk/>
            <pc:sldMk cId="2470730959" sldId="274"/>
            <ac:spMk id="3" creationId="{D68A952F-210E-CF18-0B37-F87CBF77D629}"/>
          </ac:spMkLst>
        </pc:spChg>
      </pc:sldChg>
      <pc:sldChg chg="addSp delSp modSp add mod setBg delAnim modAnim modNotesTx">
        <pc:chgData name="LÊ NGỌC ĐỨC" userId="a8d36699-ac0a-45f6-ad39-f97cab976a46" providerId="ADAL" clId="{31FA41A5-74F5-4D80-80A1-FEB3254DCF39}" dt="2022-11-13T06:03:30.965" v="2319" actId="478"/>
        <pc:sldMkLst>
          <pc:docMk/>
          <pc:sldMk cId="3774948086" sldId="275"/>
        </pc:sldMkLst>
        <pc:spChg chg="mod">
          <ac:chgData name="LÊ NGỌC ĐỨC" userId="a8d36699-ac0a-45f6-ad39-f97cab976a46" providerId="ADAL" clId="{31FA41A5-74F5-4D80-80A1-FEB3254DCF39}" dt="2022-11-13T06:03:08.618" v="2311" actId="2711"/>
          <ac:spMkLst>
            <pc:docMk/>
            <pc:sldMk cId="3774948086" sldId="275"/>
            <ac:spMk id="2" creationId="{EC60D77B-107B-5ED1-FF66-65F83C2B76B3}"/>
          </ac:spMkLst>
        </pc:spChg>
        <pc:spChg chg="del mod">
          <ac:chgData name="LÊ NGỌC ĐỨC" userId="a8d36699-ac0a-45f6-ad39-f97cab976a46" providerId="ADAL" clId="{31FA41A5-74F5-4D80-80A1-FEB3254DCF39}" dt="2022-11-13T06:03:30.965" v="2319" actId="478"/>
          <ac:spMkLst>
            <pc:docMk/>
            <pc:sldMk cId="3774948086" sldId="275"/>
            <ac:spMk id="3" creationId="{D68A952F-210E-CF18-0B37-F87CBF77D629}"/>
          </ac:spMkLst>
        </pc:spChg>
        <pc:spChg chg="mod">
          <ac:chgData name="LÊ NGỌC ĐỨC" userId="a8d36699-ac0a-45f6-ad39-f97cab976a46" providerId="ADAL" clId="{31FA41A5-74F5-4D80-80A1-FEB3254DCF39}" dt="2022-11-13T06:02:29.021" v="2282" actId="26606"/>
          <ac:spMkLst>
            <pc:docMk/>
            <pc:sldMk cId="3774948086" sldId="275"/>
            <ac:spMk id="4" creationId="{508722AB-C0C5-D09C-FE5F-C80A6F472120}"/>
          </ac:spMkLst>
        </pc:spChg>
        <pc:spChg chg="mod">
          <ac:chgData name="LÊ NGỌC ĐỨC" userId="a8d36699-ac0a-45f6-ad39-f97cab976a46" providerId="ADAL" clId="{31FA41A5-74F5-4D80-80A1-FEB3254DCF39}" dt="2022-11-13T06:02:29.021" v="2282" actId="26606"/>
          <ac:spMkLst>
            <pc:docMk/>
            <pc:sldMk cId="3774948086" sldId="275"/>
            <ac:spMk id="5" creationId="{736023B8-2495-40B9-A78E-D1C8F0A806A4}"/>
          </ac:spMkLst>
        </pc:spChg>
        <pc:spChg chg="add mod">
          <ac:chgData name="LÊ NGỌC ĐỨC" userId="a8d36699-ac0a-45f6-ad39-f97cab976a46" providerId="ADAL" clId="{31FA41A5-74F5-4D80-80A1-FEB3254DCF39}" dt="2022-11-13T06:03:28.788" v="2318" actId="1076"/>
          <ac:spMkLst>
            <pc:docMk/>
            <pc:sldMk cId="3774948086" sldId="275"/>
            <ac:spMk id="6" creationId="{98819B45-5544-1DDA-1837-7035709A7A7C}"/>
          </ac:spMkLst>
        </pc:spChg>
        <pc:spChg chg="add mod">
          <ac:chgData name="LÊ NGỌC ĐỨC" userId="a8d36699-ac0a-45f6-ad39-f97cab976a46" providerId="ADAL" clId="{31FA41A5-74F5-4D80-80A1-FEB3254DCF39}" dt="2022-11-13T06:03:30.965" v="2319" actId="478"/>
          <ac:spMkLst>
            <pc:docMk/>
            <pc:sldMk cId="3774948086" sldId="275"/>
            <ac:spMk id="8" creationId="{EE10D8A2-BA59-5B94-E0C7-888A04F0307A}"/>
          </ac:spMkLst>
        </pc:spChg>
        <pc:spChg chg="add">
          <ac:chgData name="LÊ NGỌC ĐỨC" userId="a8d36699-ac0a-45f6-ad39-f97cab976a46" providerId="ADAL" clId="{31FA41A5-74F5-4D80-80A1-FEB3254DCF39}" dt="2022-11-13T06:02:29.021" v="2282" actId="26606"/>
          <ac:spMkLst>
            <pc:docMk/>
            <pc:sldMk cId="3774948086" sldId="275"/>
            <ac:spMk id="11" creationId="{C475749F-F487-4EFB-ABC7-C1359590EB76}"/>
          </ac:spMkLst>
        </pc:spChg>
        <pc:spChg chg="add">
          <ac:chgData name="LÊ NGỌC ĐỨC" userId="a8d36699-ac0a-45f6-ad39-f97cab976a46" providerId="ADAL" clId="{31FA41A5-74F5-4D80-80A1-FEB3254DCF39}" dt="2022-11-13T06:02:29.021" v="2282" actId="26606"/>
          <ac:spMkLst>
            <pc:docMk/>
            <pc:sldMk cId="3774948086" sldId="275"/>
            <ac:spMk id="13" creationId="{F6285A5F-6712-47A0-8A11-F0DFF60D0D20}"/>
          </ac:spMkLst>
        </pc:spChg>
        <pc:spChg chg="add">
          <ac:chgData name="LÊ NGỌC ĐỨC" userId="a8d36699-ac0a-45f6-ad39-f97cab976a46" providerId="ADAL" clId="{31FA41A5-74F5-4D80-80A1-FEB3254DCF39}" dt="2022-11-13T06:02:29.021" v="2282" actId="26606"/>
          <ac:spMkLst>
            <pc:docMk/>
            <pc:sldMk cId="3774948086" sldId="275"/>
            <ac:spMk id="15" creationId="{FA6F8ABB-6C5D-4349-9E1B-198D1ABFA804}"/>
          </ac:spMkLst>
        </pc:spChg>
        <pc:spChg chg="add">
          <ac:chgData name="LÊ NGỌC ĐỨC" userId="a8d36699-ac0a-45f6-ad39-f97cab976a46" providerId="ADAL" clId="{31FA41A5-74F5-4D80-80A1-FEB3254DCF39}" dt="2022-11-13T06:02:29.021" v="2282" actId="26606"/>
          <ac:spMkLst>
            <pc:docMk/>
            <pc:sldMk cId="3774948086" sldId="275"/>
            <ac:spMk id="17" creationId="{B971ABA8-4CDB-4EEE-8C48-AA4FDB650782}"/>
          </ac:spMkLst>
        </pc:spChg>
        <pc:grpChg chg="add">
          <ac:chgData name="LÊ NGỌC ĐỨC" userId="a8d36699-ac0a-45f6-ad39-f97cab976a46" providerId="ADAL" clId="{31FA41A5-74F5-4D80-80A1-FEB3254DCF39}" dt="2022-11-13T06:02:29.021" v="2282" actId="26606"/>
          <ac:grpSpMkLst>
            <pc:docMk/>
            <pc:sldMk cId="3774948086" sldId="275"/>
            <ac:grpSpMk id="19" creationId="{DAD463E1-6621-44B4-A995-C70A4631D388}"/>
          </ac:grpSpMkLst>
        </pc:grpChg>
      </pc:sldChg>
      <pc:sldChg chg="modSp add mod">
        <pc:chgData name="LÊ NGỌC ĐỨC" userId="a8d36699-ac0a-45f6-ad39-f97cab976a46" providerId="ADAL" clId="{31FA41A5-74F5-4D80-80A1-FEB3254DCF39}" dt="2022-11-13T06:03:15.255" v="2312" actId="2711"/>
        <pc:sldMkLst>
          <pc:docMk/>
          <pc:sldMk cId="2413213355" sldId="276"/>
        </pc:sldMkLst>
        <pc:spChg chg="mod">
          <ac:chgData name="LÊ NGỌC ĐỨC" userId="a8d36699-ac0a-45f6-ad39-f97cab976a46" providerId="ADAL" clId="{31FA41A5-74F5-4D80-80A1-FEB3254DCF39}" dt="2022-11-13T06:03:15.255" v="2312" actId="2711"/>
          <ac:spMkLst>
            <pc:docMk/>
            <pc:sldMk cId="2413213355" sldId="276"/>
            <ac:spMk id="2" creationId="{EC60D77B-107B-5ED1-FF66-65F83C2B76B3}"/>
          </ac:spMkLst>
        </pc:spChg>
      </pc:sldChg>
      <pc:sldChg chg="addSp delSp modSp new mod modClrScheme chgLayout">
        <pc:chgData name="LÊ NGỌC ĐỨC" userId="a8d36699-ac0a-45f6-ad39-f97cab976a46" providerId="ADAL" clId="{31FA41A5-74F5-4D80-80A1-FEB3254DCF39}" dt="2022-11-14T05:29:58.672" v="7890"/>
        <pc:sldMkLst>
          <pc:docMk/>
          <pc:sldMk cId="2519702447" sldId="277"/>
        </pc:sldMkLst>
        <pc:spChg chg="add mod">
          <ac:chgData name="LÊ NGỌC ĐỨC" userId="a8d36699-ac0a-45f6-ad39-f97cab976a46" providerId="ADAL" clId="{31FA41A5-74F5-4D80-80A1-FEB3254DCF39}" dt="2022-11-14T05:23:45.509" v="7799" actId="14100"/>
          <ac:spMkLst>
            <pc:docMk/>
            <pc:sldMk cId="2519702447" sldId="277"/>
            <ac:spMk id="2" creationId="{007EC05A-F285-6ECD-F3A6-362E13805A62}"/>
          </ac:spMkLst>
        </pc:spChg>
        <pc:spChg chg="del mod ord">
          <ac:chgData name="LÊ NGỌC ĐỨC" userId="a8d36699-ac0a-45f6-ad39-f97cab976a46" providerId="ADAL" clId="{31FA41A5-74F5-4D80-80A1-FEB3254DCF39}" dt="2022-11-13T06:06:07.297" v="2510" actId="700"/>
          <ac:spMkLst>
            <pc:docMk/>
            <pc:sldMk cId="2519702447" sldId="277"/>
            <ac:spMk id="2" creationId="{35FC3B5E-7F14-3C25-BF9E-38C28AAB52D6}"/>
          </ac:spMkLst>
        </pc:spChg>
        <pc:spChg chg="add mod">
          <ac:chgData name="LÊ NGỌC ĐỨC" userId="a8d36699-ac0a-45f6-ad39-f97cab976a46" providerId="ADAL" clId="{31FA41A5-74F5-4D80-80A1-FEB3254DCF39}" dt="2022-11-14T05:29:58.672" v="7890"/>
          <ac:spMkLst>
            <pc:docMk/>
            <pc:sldMk cId="2519702447" sldId="277"/>
            <ac:spMk id="3" creationId="{07DF0873-B1D0-7514-F1BB-9110FBFFEE0D}"/>
          </ac:spMkLst>
        </pc:spChg>
        <pc:spChg chg="del mod ord">
          <ac:chgData name="LÊ NGỌC ĐỨC" userId="a8d36699-ac0a-45f6-ad39-f97cab976a46" providerId="ADAL" clId="{31FA41A5-74F5-4D80-80A1-FEB3254DCF39}" dt="2022-11-13T06:06:07.297" v="2510" actId="700"/>
          <ac:spMkLst>
            <pc:docMk/>
            <pc:sldMk cId="2519702447" sldId="277"/>
            <ac:spMk id="3" creationId="{FD450073-8B5F-3F60-83E8-949D033F0752}"/>
          </ac:spMkLst>
        </pc:spChg>
        <pc:spChg chg="add del mod ord">
          <ac:chgData name="LÊ NGỌC ĐỨC" userId="a8d36699-ac0a-45f6-ad39-f97cab976a46" providerId="ADAL" clId="{31FA41A5-74F5-4D80-80A1-FEB3254DCF39}" dt="2022-11-13T06:56:41.484" v="2744" actId="700"/>
          <ac:spMkLst>
            <pc:docMk/>
            <pc:sldMk cId="2519702447" sldId="277"/>
            <ac:spMk id="4" creationId="{C469F0E2-9AA3-4DD8-CA5C-9F20628469E3}"/>
          </ac:spMkLst>
        </pc:spChg>
        <pc:spChg chg="add del mod ord">
          <ac:chgData name="LÊ NGỌC ĐỨC" userId="a8d36699-ac0a-45f6-ad39-f97cab976a46" providerId="ADAL" clId="{31FA41A5-74F5-4D80-80A1-FEB3254DCF39}" dt="2022-11-13T06:56:41.484" v="2744" actId="700"/>
          <ac:spMkLst>
            <pc:docMk/>
            <pc:sldMk cId="2519702447" sldId="277"/>
            <ac:spMk id="5" creationId="{0869E5FD-45E4-6AC4-E750-545B9773840D}"/>
          </ac:spMkLst>
        </pc:spChg>
        <pc:spChg chg="add mod ord">
          <ac:chgData name="LÊ NGỌC ĐỨC" userId="a8d36699-ac0a-45f6-ad39-f97cab976a46" providerId="ADAL" clId="{31FA41A5-74F5-4D80-80A1-FEB3254DCF39}" dt="2022-11-14T05:23:49.871" v="7803" actId="113"/>
          <ac:spMkLst>
            <pc:docMk/>
            <pc:sldMk cId="2519702447" sldId="277"/>
            <ac:spMk id="6" creationId="{D4232AD4-8BA3-9B19-81EF-5A8B0B04C6C4}"/>
          </ac:spMkLst>
        </pc:spChg>
        <pc:spChg chg="add mod ord">
          <ac:chgData name="LÊ NGỌC ĐỨC" userId="a8d36699-ac0a-45f6-ad39-f97cab976a46" providerId="ADAL" clId="{31FA41A5-74F5-4D80-80A1-FEB3254DCF39}" dt="2022-11-14T05:24:00.769" v="7806" actId="1076"/>
          <ac:spMkLst>
            <pc:docMk/>
            <pc:sldMk cId="2519702447" sldId="277"/>
            <ac:spMk id="7" creationId="{FBD621DB-8832-0AA4-E1D6-5E8307FD17F5}"/>
          </ac:spMkLst>
        </pc:spChg>
        <pc:spChg chg="add del mod ord">
          <ac:chgData name="LÊ NGỌC ĐỨC" userId="a8d36699-ac0a-45f6-ad39-f97cab976a46" providerId="ADAL" clId="{31FA41A5-74F5-4D80-80A1-FEB3254DCF39}" dt="2022-11-14T05:23:27.158" v="7766" actId="478"/>
          <ac:spMkLst>
            <pc:docMk/>
            <pc:sldMk cId="2519702447" sldId="277"/>
            <ac:spMk id="8" creationId="{DBD7D345-D607-CDDC-8724-1B6B7B36EF25}"/>
          </ac:spMkLst>
        </pc:spChg>
        <pc:spChg chg="add del mod ord">
          <ac:chgData name="LÊ NGỌC ĐỨC" userId="a8d36699-ac0a-45f6-ad39-f97cab976a46" providerId="ADAL" clId="{31FA41A5-74F5-4D80-80A1-FEB3254DCF39}" dt="2022-11-13T07:08:53.491" v="2805" actId="478"/>
          <ac:spMkLst>
            <pc:docMk/>
            <pc:sldMk cId="2519702447" sldId="277"/>
            <ac:spMk id="9" creationId="{42BF04D2-1006-653A-4A22-3F5145470DEF}"/>
          </ac:spMkLst>
        </pc:spChg>
        <pc:spChg chg="add del mod ord">
          <ac:chgData name="LÊ NGỌC ĐỨC" userId="a8d36699-ac0a-45f6-ad39-f97cab976a46" providerId="ADAL" clId="{31FA41A5-74F5-4D80-80A1-FEB3254DCF39}" dt="2022-11-13T07:08:51.789" v="2804" actId="478"/>
          <ac:spMkLst>
            <pc:docMk/>
            <pc:sldMk cId="2519702447" sldId="277"/>
            <ac:spMk id="10" creationId="{CCA84FB0-976A-4011-7C72-73C7D69299D2}"/>
          </ac:spMkLst>
        </pc:spChg>
      </pc:sldChg>
      <pc:sldChg chg="addSp delSp modSp new mod modClrScheme chgLayout modNotesTx">
        <pc:chgData name="LÊ NGỌC ĐỨC" userId="a8d36699-ac0a-45f6-ad39-f97cab976a46" providerId="ADAL" clId="{31FA41A5-74F5-4D80-80A1-FEB3254DCF39}" dt="2022-11-14T10:30:06.086" v="12272"/>
        <pc:sldMkLst>
          <pc:docMk/>
          <pc:sldMk cId="629957572" sldId="278"/>
        </pc:sldMkLst>
        <pc:spChg chg="del mod ord">
          <ac:chgData name="LÊ NGỌC ĐỨC" userId="a8d36699-ac0a-45f6-ad39-f97cab976a46" providerId="ADAL" clId="{31FA41A5-74F5-4D80-80A1-FEB3254DCF39}" dt="2022-11-13T06:07:02.950" v="2512" actId="700"/>
          <ac:spMkLst>
            <pc:docMk/>
            <pc:sldMk cId="629957572" sldId="278"/>
            <ac:spMk id="2" creationId="{47FE4C47-ED77-EB8F-705C-DA8BA35422E9}"/>
          </ac:spMkLst>
        </pc:spChg>
        <pc:spChg chg="del mod ord">
          <ac:chgData name="LÊ NGỌC ĐỨC" userId="a8d36699-ac0a-45f6-ad39-f97cab976a46" providerId="ADAL" clId="{31FA41A5-74F5-4D80-80A1-FEB3254DCF39}" dt="2022-11-13T06:07:02.950" v="2512" actId="700"/>
          <ac:spMkLst>
            <pc:docMk/>
            <pc:sldMk cId="629957572" sldId="278"/>
            <ac:spMk id="3" creationId="{044A1230-7A11-D8DE-3673-2F5BD15E7C06}"/>
          </ac:spMkLst>
        </pc:spChg>
        <pc:spChg chg="add del mod ord">
          <ac:chgData name="LÊ NGỌC ĐỨC" userId="a8d36699-ac0a-45f6-ad39-f97cab976a46" providerId="ADAL" clId="{31FA41A5-74F5-4D80-80A1-FEB3254DCF39}" dt="2022-11-13T06:07:07.717" v="2513" actId="700"/>
          <ac:spMkLst>
            <pc:docMk/>
            <pc:sldMk cId="629957572" sldId="278"/>
            <ac:spMk id="4" creationId="{D9310E68-5096-A9EC-09C7-32D64E9C478E}"/>
          </ac:spMkLst>
        </pc:spChg>
        <pc:spChg chg="add del mod ord">
          <ac:chgData name="LÊ NGỌC ĐỨC" userId="a8d36699-ac0a-45f6-ad39-f97cab976a46" providerId="ADAL" clId="{31FA41A5-74F5-4D80-80A1-FEB3254DCF39}" dt="2022-11-13T06:07:07.717" v="2513" actId="700"/>
          <ac:spMkLst>
            <pc:docMk/>
            <pc:sldMk cId="629957572" sldId="278"/>
            <ac:spMk id="5" creationId="{03D1E292-47C1-7FC0-194F-BA0BF9CA82D0}"/>
          </ac:spMkLst>
        </pc:spChg>
        <pc:spChg chg="add del mod ord">
          <ac:chgData name="LÊ NGỌC ĐỨC" userId="a8d36699-ac0a-45f6-ad39-f97cab976a46" providerId="ADAL" clId="{31FA41A5-74F5-4D80-80A1-FEB3254DCF39}" dt="2022-11-13T06:42:55.332" v="2548" actId="478"/>
          <ac:spMkLst>
            <pc:docMk/>
            <pc:sldMk cId="629957572" sldId="278"/>
            <ac:spMk id="6" creationId="{9BA21980-16ED-BB1A-C5FF-28F97D9F33D5}"/>
          </ac:spMkLst>
        </pc:spChg>
        <pc:spChg chg="add del mod ord">
          <ac:chgData name="LÊ NGỌC ĐỨC" userId="a8d36699-ac0a-45f6-ad39-f97cab976a46" providerId="ADAL" clId="{31FA41A5-74F5-4D80-80A1-FEB3254DCF39}" dt="2022-11-13T06:07:10.426" v="2514" actId="478"/>
          <ac:spMkLst>
            <pc:docMk/>
            <pc:sldMk cId="629957572" sldId="278"/>
            <ac:spMk id="7" creationId="{1B838B33-0C97-2750-CB48-08CD2413C8D6}"/>
          </ac:spMkLst>
        </pc:spChg>
        <pc:spChg chg="add mod">
          <ac:chgData name="LÊ NGỌC ĐỨC" userId="a8d36699-ac0a-45f6-ad39-f97cab976a46" providerId="ADAL" clId="{31FA41A5-74F5-4D80-80A1-FEB3254DCF39}" dt="2022-11-13T06:43:01.263" v="2549" actId="1076"/>
          <ac:spMkLst>
            <pc:docMk/>
            <pc:sldMk cId="629957572" sldId="278"/>
            <ac:spMk id="8" creationId="{2B933120-8019-E761-B53E-49C47B4AF176}"/>
          </ac:spMkLst>
        </pc:spChg>
        <pc:spChg chg="add mod">
          <ac:chgData name="LÊ NGỌC ĐỨC" userId="a8d36699-ac0a-45f6-ad39-f97cab976a46" providerId="ADAL" clId="{31FA41A5-74F5-4D80-80A1-FEB3254DCF39}" dt="2022-11-13T07:24:22.353" v="3501"/>
          <ac:spMkLst>
            <pc:docMk/>
            <pc:sldMk cId="629957572" sldId="278"/>
            <ac:spMk id="9" creationId="{76CADF41-7E10-AB48-6F51-4A10F24DB59C}"/>
          </ac:spMkLst>
        </pc:spChg>
        <pc:spChg chg="add mod">
          <ac:chgData name="LÊ NGỌC ĐỨC" userId="a8d36699-ac0a-45f6-ad39-f97cab976a46" providerId="ADAL" clId="{31FA41A5-74F5-4D80-80A1-FEB3254DCF39}" dt="2022-11-13T06:48:08.055" v="2662" actId="1076"/>
          <ac:spMkLst>
            <pc:docMk/>
            <pc:sldMk cId="629957572" sldId="278"/>
            <ac:spMk id="10" creationId="{A5658B29-7753-C8C6-152A-F9432CCB65C3}"/>
          </ac:spMkLst>
        </pc:spChg>
        <pc:spChg chg="add del">
          <ac:chgData name="LÊ NGỌC ĐỨC" userId="a8d36699-ac0a-45f6-ad39-f97cab976a46" providerId="ADAL" clId="{31FA41A5-74F5-4D80-80A1-FEB3254DCF39}" dt="2022-11-13T06:42:28.752" v="2533" actId="478"/>
          <ac:spMkLst>
            <pc:docMk/>
            <pc:sldMk cId="629957572" sldId="278"/>
            <ac:spMk id="11" creationId="{DF41084F-D1C5-F4A5-1BF0-3AEB9DE9CDA2}"/>
          </ac:spMkLst>
        </pc:spChg>
        <pc:spChg chg="add mod">
          <ac:chgData name="LÊ NGỌC ĐỨC" userId="a8d36699-ac0a-45f6-ad39-f97cab976a46" providerId="ADAL" clId="{31FA41A5-74F5-4D80-80A1-FEB3254DCF39}" dt="2022-11-13T06:47:26.151" v="2657" actId="1076"/>
          <ac:spMkLst>
            <pc:docMk/>
            <pc:sldMk cId="629957572" sldId="278"/>
            <ac:spMk id="12" creationId="{5175225D-6117-B8AE-238A-751F737DA146}"/>
          </ac:spMkLst>
        </pc:spChg>
        <pc:spChg chg="add del mod">
          <ac:chgData name="LÊ NGỌC ĐỨC" userId="a8d36699-ac0a-45f6-ad39-f97cab976a46" providerId="ADAL" clId="{31FA41A5-74F5-4D80-80A1-FEB3254DCF39}" dt="2022-11-13T06:42:49.123" v="2546" actId="478"/>
          <ac:spMkLst>
            <pc:docMk/>
            <pc:sldMk cId="629957572" sldId="278"/>
            <ac:spMk id="13" creationId="{9D5BA4E7-5DC1-7AB8-A6A2-436217371347}"/>
          </ac:spMkLst>
        </pc:spChg>
        <pc:spChg chg="add mod">
          <ac:chgData name="LÊ NGỌC ĐỨC" userId="a8d36699-ac0a-45f6-ad39-f97cab976a46" providerId="ADAL" clId="{31FA41A5-74F5-4D80-80A1-FEB3254DCF39}" dt="2022-11-13T07:45:16.479" v="3881"/>
          <ac:spMkLst>
            <pc:docMk/>
            <pc:sldMk cId="629957572" sldId="278"/>
            <ac:spMk id="14" creationId="{69502647-1F22-6272-73BB-F09B32C9DABB}"/>
          </ac:spMkLst>
        </pc:spChg>
        <pc:spChg chg="add mod">
          <ac:chgData name="LÊ NGỌC ĐỨC" userId="a8d36699-ac0a-45f6-ad39-f97cab976a46" providerId="ADAL" clId="{31FA41A5-74F5-4D80-80A1-FEB3254DCF39}" dt="2022-11-14T10:27:41.460" v="12253" actId="14100"/>
          <ac:spMkLst>
            <pc:docMk/>
            <pc:sldMk cId="629957572" sldId="278"/>
            <ac:spMk id="15" creationId="{8D9C431F-F4E7-33FB-8197-B03632528831}"/>
          </ac:spMkLst>
        </pc:spChg>
        <pc:spChg chg="add mod">
          <ac:chgData name="LÊ NGỌC ĐỨC" userId="a8d36699-ac0a-45f6-ad39-f97cab976a46" providerId="ADAL" clId="{31FA41A5-74F5-4D80-80A1-FEB3254DCF39}" dt="2022-11-14T10:26:10.437" v="12165" actId="14100"/>
          <ac:spMkLst>
            <pc:docMk/>
            <pc:sldMk cId="629957572" sldId="278"/>
            <ac:spMk id="16" creationId="{3CA8DF30-7023-591E-DDF9-C38EE043F8D4}"/>
          </ac:spMkLst>
        </pc:spChg>
        <pc:spChg chg="add mod">
          <ac:chgData name="LÊ NGỌC ĐỨC" userId="a8d36699-ac0a-45f6-ad39-f97cab976a46" providerId="ADAL" clId="{31FA41A5-74F5-4D80-80A1-FEB3254DCF39}" dt="2022-11-13T06:57:52.583" v="2801"/>
          <ac:spMkLst>
            <pc:docMk/>
            <pc:sldMk cId="629957572" sldId="278"/>
            <ac:spMk id="17" creationId="{1B127516-42BC-28A3-809B-3B3238DBC97B}"/>
          </ac:spMkLst>
        </pc:spChg>
        <pc:spChg chg="add mod">
          <ac:chgData name="LÊ NGỌC ĐỨC" userId="a8d36699-ac0a-45f6-ad39-f97cab976a46" providerId="ADAL" clId="{31FA41A5-74F5-4D80-80A1-FEB3254DCF39}" dt="2022-11-13T06:57:45.280" v="2800"/>
          <ac:spMkLst>
            <pc:docMk/>
            <pc:sldMk cId="629957572" sldId="278"/>
            <ac:spMk id="18" creationId="{9A9B0EC6-BFF7-FB49-2B7D-4179ABAD70C1}"/>
          </ac:spMkLst>
        </pc:spChg>
        <pc:spChg chg="add mod">
          <ac:chgData name="LÊ NGỌC ĐỨC" userId="a8d36699-ac0a-45f6-ad39-f97cab976a46" providerId="ADAL" clId="{31FA41A5-74F5-4D80-80A1-FEB3254DCF39}" dt="2022-11-13T06:58:08.331" v="2803"/>
          <ac:spMkLst>
            <pc:docMk/>
            <pc:sldMk cId="629957572" sldId="278"/>
            <ac:spMk id="23" creationId="{75E77671-3A11-E94E-BB98-9504123D2436}"/>
          </ac:spMkLst>
        </pc:spChg>
        <pc:spChg chg="add mod">
          <ac:chgData name="LÊ NGỌC ĐỨC" userId="a8d36699-ac0a-45f6-ad39-f97cab976a46" providerId="ADAL" clId="{31FA41A5-74F5-4D80-80A1-FEB3254DCF39}" dt="2022-11-14T10:27:31.724" v="12249" actId="20577"/>
          <ac:spMkLst>
            <pc:docMk/>
            <pc:sldMk cId="629957572" sldId="278"/>
            <ac:spMk id="24" creationId="{43240E51-E851-D758-E22D-72D232A577B3}"/>
          </ac:spMkLst>
        </pc:spChg>
        <pc:spChg chg="add mod">
          <ac:chgData name="LÊ NGỌC ĐỨC" userId="a8d36699-ac0a-45f6-ad39-f97cab976a46" providerId="ADAL" clId="{31FA41A5-74F5-4D80-80A1-FEB3254DCF39}" dt="2022-11-13T06:49:12.519" v="2713" actId="1076"/>
          <ac:spMkLst>
            <pc:docMk/>
            <pc:sldMk cId="629957572" sldId="278"/>
            <ac:spMk id="25" creationId="{221CAD6C-83A2-A5C2-5A1B-1AAAD6189525}"/>
          </ac:spMkLst>
        </pc:spChg>
        <pc:spChg chg="add mod">
          <ac:chgData name="LÊ NGỌC ĐỨC" userId="a8d36699-ac0a-45f6-ad39-f97cab976a46" providerId="ADAL" clId="{31FA41A5-74F5-4D80-80A1-FEB3254DCF39}" dt="2022-11-13T06:48:34.910" v="2677" actId="1076"/>
          <ac:spMkLst>
            <pc:docMk/>
            <pc:sldMk cId="629957572" sldId="278"/>
            <ac:spMk id="26" creationId="{7F28EF41-BAF8-AE86-73D7-7AF573A2C6D6}"/>
          </ac:spMkLst>
        </pc:spChg>
        <pc:spChg chg="add mod">
          <ac:chgData name="LÊ NGỌC ĐỨC" userId="a8d36699-ac0a-45f6-ad39-f97cab976a46" providerId="ADAL" clId="{31FA41A5-74F5-4D80-80A1-FEB3254DCF39}" dt="2022-11-14T10:27:29.386" v="12240" actId="20577"/>
          <ac:spMkLst>
            <pc:docMk/>
            <pc:sldMk cId="629957572" sldId="278"/>
            <ac:spMk id="27" creationId="{47161F22-DD19-3533-D192-19BB722D89DD}"/>
          </ac:spMkLst>
        </pc:spChg>
        <pc:cxnChg chg="add del mod">
          <ac:chgData name="LÊ NGỌC ĐỨC" userId="a8d36699-ac0a-45f6-ad39-f97cab976a46" providerId="ADAL" clId="{31FA41A5-74F5-4D80-80A1-FEB3254DCF39}" dt="2022-11-13T06:45:33.546" v="2623" actId="478"/>
          <ac:cxnSpMkLst>
            <pc:docMk/>
            <pc:sldMk cId="629957572" sldId="278"/>
            <ac:cxnSpMk id="20" creationId="{8107F55C-A25D-86AF-A788-7C3A1908D23F}"/>
          </ac:cxnSpMkLst>
        </pc:cxnChg>
        <pc:cxnChg chg="add del">
          <ac:chgData name="LÊ NGỌC ĐỨC" userId="a8d36699-ac0a-45f6-ad39-f97cab976a46" providerId="ADAL" clId="{31FA41A5-74F5-4D80-80A1-FEB3254DCF39}" dt="2022-11-13T06:45:27.767" v="2620" actId="478"/>
          <ac:cxnSpMkLst>
            <pc:docMk/>
            <pc:sldMk cId="629957572" sldId="278"/>
            <ac:cxnSpMk id="22" creationId="{084FFB4D-9475-6BF0-9F74-58ADD1D4ECBB}"/>
          </ac:cxnSpMkLst>
        </pc:cxnChg>
        <pc:cxnChg chg="add mod">
          <ac:chgData name="LÊ NGỌC ĐỨC" userId="a8d36699-ac0a-45f6-ad39-f97cab976a46" providerId="ADAL" clId="{31FA41A5-74F5-4D80-80A1-FEB3254DCF39}" dt="2022-11-13T06:50:15.713" v="2722" actId="1582"/>
          <ac:cxnSpMkLst>
            <pc:docMk/>
            <pc:sldMk cId="629957572" sldId="278"/>
            <ac:cxnSpMk id="29" creationId="{7664C771-E171-E51D-D153-C2E3738AD749}"/>
          </ac:cxnSpMkLst>
        </pc:cxnChg>
        <pc:cxnChg chg="add mod">
          <ac:chgData name="LÊ NGỌC ĐỨC" userId="a8d36699-ac0a-45f6-ad39-f97cab976a46" providerId="ADAL" clId="{31FA41A5-74F5-4D80-80A1-FEB3254DCF39}" dt="2022-11-13T06:50:09.978" v="2721" actId="1582"/>
          <ac:cxnSpMkLst>
            <pc:docMk/>
            <pc:sldMk cId="629957572" sldId="278"/>
            <ac:cxnSpMk id="32" creationId="{EC0A47E5-8A2C-CA1A-F799-3D9B42545591}"/>
          </ac:cxnSpMkLst>
        </pc:cxnChg>
        <pc:cxnChg chg="add mod">
          <ac:chgData name="LÊ NGỌC ĐỨC" userId="a8d36699-ac0a-45f6-ad39-f97cab976a46" providerId="ADAL" clId="{31FA41A5-74F5-4D80-80A1-FEB3254DCF39}" dt="2022-11-13T06:51:46.732" v="2739" actId="1582"/>
          <ac:cxnSpMkLst>
            <pc:docMk/>
            <pc:sldMk cId="629957572" sldId="278"/>
            <ac:cxnSpMk id="34" creationId="{D52618CB-3A8D-7D0E-2138-C85F74E2F442}"/>
          </ac:cxnSpMkLst>
        </pc:cxnChg>
        <pc:cxnChg chg="add mod">
          <ac:chgData name="LÊ NGỌC ĐỨC" userId="a8d36699-ac0a-45f6-ad39-f97cab976a46" providerId="ADAL" clId="{31FA41A5-74F5-4D80-80A1-FEB3254DCF39}" dt="2022-11-13T06:51:46.732" v="2739" actId="1582"/>
          <ac:cxnSpMkLst>
            <pc:docMk/>
            <pc:sldMk cId="629957572" sldId="278"/>
            <ac:cxnSpMk id="36" creationId="{5F88B32C-D274-4EC3-4726-3BB639C93382}"/>
          </ac:cxnSpMkLst>
        </pc:cxnChg>
        <pc:cxnChg chg="add mod">
          <ac:chgData name="LÊ NGỌC ĐỨC" userId="a8d36699-ac0a-45f6-ad39-f97cab976a46" providerId="ADAL" clId="{31FA41A5-74F5-4D80-80A1-FEB3254DCF39}" dt="2022-11-13T06:51:46.732" v="2739" actId="1582"/>
          <ac:cxnSpMkLst>
            <pc:docMk/>
            <pc:sldMk cId="629957572" sldId="278"/>
            <ac:cxnSpMk id="38" creationId="{F111E8A1-B6EB-8C96-B88A-5B5C1B1C371D}"/>
          </ac:cxnSpMkLst>
        </pc:cxnChg>
        <pc:cxnChg chg="add mod">
          <ac:chgData name="LÊ NGỌC ĐỨC" userId="a8d36699-ac0a-45f6-ad39-f97cab976a46" providerId="ADAL" clId="{31FA41A5-74F5-4D80-80A1-FEB3254DCF39}" dt="2022-11-13T06:51:46.732" v="2739" actId="1582"/>
          <ac:cxnSpMkLst>
            <pc:docMk/>
            <pc:sldMk cId="629957572" sldId="278"/>
            <ac:cxnSpMk id="40" creationId="{E799359C-AB9A-E29F-A7E1-7C931AE7ADEF}"/>
          </ac:cxnSpMkLst>
        </pc:cxnChg>
        <pc:cxnChg chg="add mod">
          <ac:chgData name="LÊ NGỌC ĐỨC" userId="a8d36699-ac0a-45f6-ad39-f97cab976a46" providerId="ADAL" clId="{31FA41A5-74F5-4D80-80A1-FEB3254DCF39}" dt="2022-11-14T10:26:10.437" v="12165" actId="14100"/>
          <ac:cxnSpMkLst>
            <pc:docMk/>
            <pc:sldMk cId="629957572" sldId="278"/>
            <ac:cxnSpMk id="42" creationId="{4D6058E5-586B-0994-2CD4-A3C40A944E0D}"/>
          </ac:cxnSpMkLst>
        </pc:cxnChg>
        <pc:cxnChg chg="add mod">
          <ac:chgData name="LÊ NGỌC ĐỨC" userId="a8d36699-ac0a-45f6-ad39-f97cab976a46" providerId="ADAL" clId="{31FA41A5-74F5-4D80-80A1-FEB3254DCF39}" dt="2022-11-13T06:51:46.732" v="2739" actId="1582"/>
          <ac:cxnSpMkLst>
            <pc:docMk/>
            <pc:sldMk cId="629957572" sldId="278"/>
            <ac:cxnSpMk id="44" creationId="{8077517A-4341-E621-3F0E-E8C2874F813F}"/>
          </ac:cxnSpMkLst>
        </pc:cxnChg>
        <pc:cxnChg chg="add mod">
          <ac:chgData name="LÊ NGỌC ĐỨC" userId="a8d36699-ac0a-45f6-ad39-f97cab976a46" providerId="ADAL" clId="{31FA41A5-74F5-4D80-80A1-FEB3254DCF39}" dt="2022-11-14T06:29:11.029" v="9882" actId="14100"/>
          <ac:cxnSpMkLst>
            <pc:docMk/>
            <pc:sldMk cId="629957572" sldId="278"/>
            <ac:cxnSpMk id="46" creationId="{1C7DF0E1-65B3-55E7-C243-22CFF5AFCD51}"/>
          </ac:cxnSpMkLst>
        </pc:cxnChg>
        <pc:cxnChg chg="add mod">
          <ac:chgData name="LÊ NGỌC ĐỨC" userId="a8d36699-ac0a-45f6-ad39-f97cab976a46" providerId="ADAL" clId="{31FA41A5-74F5-4D80-80A1-FEB3254DCF39}" dt="2022-11-14T10:27:41.460" v="12253" actId="14100"/>
          <ac:cxnSpMkLst>
            <pc:docMk/>
            <pc:sldMk cId="629957572" sldId="278"/>
            <ac:cxnSpMk id="48" creationId="{ED971B02-9493-4BC0-34F1-C843673ECA48}"/>
          </ac:cxnSpMkLst>
        </pc:cxnChg>
        <pc:cxnChg chg="add mod">
          <ac:chgData name="LÊ NGỌC ĐỨC" userId="a8d36699-ac0a-45f6-ad39-f97cab976a46" providerId="ADAL" clId="{31FA41A5-74F5-4D80-80A1-FEB3254DCF39}" dt="2022-11-14T10:27:30.220" v="12244" actId="14100"/>
          <ac:cxnSpMkLst>
            <pc:docMk/>
            <pc:sldMk cId="629957572" sldId="278"/>
            <ac:cxnSpMk id="50" creationId="{853B8D84-AA6D-DE3E-2920-C8CE6F6F4215}"/>
          </ac:cxnSpMkLst>
        </pc:cxnChg>
        <pc:cxnChg chg="add mod">
          <ac:chgData name="LÊ NGỌC ĐỨC" userId="a8d36699-ac0a-45f6-ad39-f97cab976a46" providerId="ADAL" clId="{31FA41A5-74F5-4D80-80A1-FEB3254DCF39}" dt="2022-11-13T06:51:46.732" v="2739" actId="1582"/>
          <ac:cxnSpMkLst>
            <pc:docMk/>
            <pc:sldMk cId="629957572" sldId="278"/>
            <ac:cxnSpMk id="52" creationId="{FFBAEB58-4BD7-15FB-F2D1-5262382B15E4}"/>
          </ac:cxnSpMkLst>
        </pc:cxnChg>
        <pc:cxnChg chg="add mod">
          <ac:chgData name="LÊ NGỌC ĐỨC" userId="a8d36699-ac0a-45f6-ad39-f97cab976a46" providerId="ADAL" clId="{31FA41A5-74F5-4D80-80A1-FEB3254DCF39}" dt="2022-11-14T10:27:28.190" v="12235" actId="14100"/>
          <ac:cxnSpMkLst>
            <pc:docMk/>
            <pc:sldMk cId="629957572" sldId="278"/>
            <ac:cxnSpMk id="54" creationId="{C3E88871-8261-EC6B-FB81-1DC4698691AD}"/>
          </ac:cxnSpMkLst>
        </pc:cxnChg>
      </pc:sldChg>
      <pc:sldChg chg="modSp add del mod">
        <pc:chgData name="LÊ NGỌC ĐỨC" userId="a8d36699-ac0a-45f6-ad39-f97cab976a46" providerId="ADAL" clId="{31FA41A5-74F5-4D80-80A1-FEB3254DCF39}" dt="2022-11-14T05:31:28.478" v="7932" actId="47"/>
        <pc:sldMkLst>
          <pc:docMk/>
          <pc:sldMk cId="3019902683" sldId="279"/>
        </pc:sldMkLst>
        <pc:spChg chg="mod">
          <ac:chgData name="LÊ NGỌC ĐỨC" userId="a8d36699-ac0a-45f6-ad39-f97cab976a46" providerId="ADAL" clId="{31FA41A5-74F5-4D80-80A1-FEB3254DCF39}" dt="2022-11-13T06:57:01.556" v="2777" actId="20577"/>
          <ac:spMkLst>
            <pc:docMk/>
            <pc:sldMk cId="3019902683" sldId="279"/>
            <ac:spMk id="6" creationId="{D4232AD4-8BA3-9B19-81EF-5A8B0B04C6C4}"/>
          </ac:spMkLst>
        </pc:spChg>
      </pc:sldChg>
      <pc:sldChg chg="modSp add del mod ord">
        <pc:chgData name="LÊ NGỌC ĐỨC" userId="a8d36699-ac0a-45f6-ad39-f97cab976a46" providerId="ADAL" clId="{31FA41A5-74F5-4D80-80A1-FEB3254DCF39}" dt="2022-11-14T05:29:40.644" v="7883" actId="47"/>
        <pc:sldMkLst>
          <pc:docMk/>
          <pc:sldMk cId="3558004318" sldId="280"/>
        </pc:sldMkLst>
        <pc:spChg chg="mod">
          <ac:chgData name="LÊ NGỌC ĐỨC" userId="a8d36699-ac0a-45f6-ad39-f97cab976a46" providerId="ADAL" clId="{31FA41A5-74F5-4D80-80A1-FEB3254DCF39}" dt="2022-11-13T06:57:18.125" v="2781" actId="20577"/>
          <ac:spMkLst>
            <pc:docMk/>
            <pc:sldMk cId="3558004318" sldId="280"/>
            <ac:spMk id="6" creationId="{D4232AD4-8BA3-9B19-81EF-5A8B0B04C6C4}"/>
          </ac:spMkLst>
        </pc:spChg>
      </pc:sldChg>
      <pc:sldChg chg="modSp add del mod">
        <pc:chgData name="LÊ NGỌC ĐỨC" userId="a8d36699-ac0a-45f6-ad39-f97cab976a46" providerId="ADAL" clId="{31FA41A5-74F5-4D80-80A1-FEB3254DCF39}" dt="2022-11-14T05:32:18.904" v="8003" actId="47"/>
        <pc:sldMkLst>
          <pc:docMk/>
          <pc:sldMk cId="362733644" sldId="281"/>
        </pc:sldMkLst>
        <pc:spChg chg="mod">
          <ac:chgData name="LÊ NGỌC ĐỨC" userId="a8d36699-ac0a-45f6-ad39-f97cab976a46" providerId="ADAL" clId="{31FA41A5-74F5-4D80-80A1-FEB3254DCF39}" dt="2022-11-13T06:57:30.729" v="2799" actId="20577"/>
          <ac:spMkLst>
            <pc:docMk/>
            <pc:sldMk cId="362733644" sldId="281"/>
            <ac:spMk id="6" creationId="{D4232AD4-8BA3-9B19-81EF-5A8B0B04C6C4}"/>
          </ac:spMkLst>
        </pc:spChg>
      </pc:sldChg>
      <pc:sldChg chg="addSp delSp modSp new del mod setBg modClrScheme addAnim delAnim modAnim chgLayout modNotesTx">
        <pc:chgData name="LÊ NGỌC ĐỨC" userId="a8d36699-ac0a-45f6-ad39-f97cab976a46" providerId="ADAL" clId="{31FA41A5-74F5-4D80-80A1-FEB3254DCF39}" dt="2022-11-13T07:25:52.865" v="3553" actId="47"/>
        <pc:sldMkLst>
          <pc:docMk/>
          <pc:sldMk cId="1796257760" sldId="282"/>
        </pc:sldMkLst>
        <pc:spChg chg="del mod ord">
          <ac:chgData name="LÊ NGỌC ĐỨC" userId="a8d36699-ac0a-45f6-ad39-f97cab976a46" providerId="ADAL" clId="{31FA41A5-74F5-4D80-80A1-FEB3254DCF39}" dt="2022-11-13T07:09:23.787" v="2808" actId="700"/>
          <ac:spMkLst>
            <pc:docMk/>
            <pc:sldMk cId="1796257760" sldId="282"/>
            <ac:spMk id="2" creationId="{4C889CB7-18CF-B339-DC60-A98B60162D7F}"/>
          </ac:spMkLst>
        </pc:spChg>
        <pc:spChg chg="del mod ord">
          <ac:chgData name="LÊ NGỌC ĐỨC" userId="a8d36699-ac0a-45f6-ad39-f97cab976a46" providerId="ADAL" clId="{31FA41A5-74F5-4D80-80A1-FEB3254DCF39}" dt="2022-11-13T07:09:23.787" v="2808" actId="700"/>
          <ac:spMkLst>
            <pc:docMk/>
            <pc:sldMk cId="1796257760" sldId="282"/>
            <ac:spMk id="3" creationId="{9DE92BEF-6A96-B27F-CCE1-431CF2E9F89D}"/>
          </ac:spMkLst>
        </pc:spChg>
        <pc:spChg chg="mod ord">
          <ac:chgData name="LÊ NGỌC ĐỨC" userId="a8d36699-ac0a-45f6-ad39-f97cab976a46" providerId="ADAL" clId="{31FA41A5-74F5-4D80-80A1-FEB3254DCF39}" dt="2022-11-13T07:15:17.150" v="3244" actId="20577"/>
          <ac:spMkLst>
            <pc:docMk/>
            <pc:sldMk cId="1796257760" sldId="282"/>
            <ac:spMk id="4" creationId="{B2ECB6BA-E0B4-51A3-45F1-5B9EF18F4B10}"/>
          </ac:spMkLst>
        </pc:spChg>
        <pc:spChg chg="mod ord">
          <ac:chgData name="LÊ NGỌC ĐỨC" userId="a8d36699-ac0a-45f6-ad39-f97cab976a46" providerId="ADAL" clId="{31FA41A5-74F5-4D80-80A1-FEB3254DCF39}" dt="2022-11-13T07:10:35.819" v="2820" actId="26606"/>
          <ac:spMkLst>
            <pc:docMk/>
            <pc:sldMk cId="1796257760" sldId="282"/>
            <ac:spMk id="5" creationId="{89C8C342-8D02-082F-891B-496C840E8DD8}"/>
          </ac:spMkLst>
        </pc:spChg>
        <pc:spChg chg="add mod ord">
          <ac:chgData name="LÊ NGỌC ĐỨC" userId="a8d36699-ac0a-45f6-ad39-f97cab976a46" providerId="ADAL" clId="{31FA41A5-74F5-4D80-80A1-FEB3254DCF39}" dt="2022-11-13T07:11:18.673" v="2857" actId="14100"/>
          <ac:spMkLst>
            <pc:docMk/>
            <pc:sldMk cId="1796257760" sldId="282"/>
            <ac:spMk id="6" creationId="{CCEDC434-48D6-1C43-2CDD-6E19A593DECB}"/>
          </ac:spMkLst>
        </pc:spChg>
        <pc:spChg chg="add del mod ord">
          <ac:chgData name="LÊ NGỌC ĐỨC" userId="a8d36699-ac0a-45f6-ad39-f97cab976a46" providerId="ADAL" clId="{31FA41A5-74F5-4D80-80A1-FEB3254DCF39}" dt="2022-11-13T07:09:49.348" v="2812" actId="700"/>
          <ac:spMkLst>
            <pc:docMk/>
            <pc:sldMk cId="1796257760" sldId="282"/>
            <ac:spMk id="7" creationId="{03FF55F5-8EE0-DDC1-8A1C-8EAFC3F626F7}"/>
          </ac:spMkLst>
        </pc:spChg>
        <pc:spChg chg="add mod ord">
          <ac:chgData name="LÊ NGỌC ĐỨC" userId="a8d36699-ac0a-45f6-ad39-f97cab976a46" providerId="ADAL" clId="{31FA41A5-74F5-4D80-80A1-FEB3254DCF39}" dt="2022-11-13T07:24:54.323" v="3525" actId="20577"/>
          <ac:spMkLst>
            <pc:docMk/>
            <pc:sldMk cId="1796257760" sldId="282"/>
            <ac:spMk id="8" creationId="{257E7117-768A-08E2-F49D-867162CA11AC}"/>
          </ac:spMkLst>
        </pc:spChg>
        <pc:spChg chg="add del">
          <ac:chgData name="LÊ NGỌC ĐỨC" userId="a8d36699-ac0a-45f6-ad39-f97cab976a46" providerId="ADAL" clId="{31FA41A5-74F5-4D80-80A1-FEB3254DCF39}" dt="2022-11-13T07:10:35.807" v="2819" actId="26606"/>
          <ac:spMkLst>
            <pc:docMk/>
            <pc:sldMk cId="1796257760" sldId="282"/>
            <ac:spMk id="13" creationId="{88294908-8B00-4F58-BBBA-20F71A40AA9E}"/>
          </ac:spMkLst>
        </pc:spChg>
        <pc:spChg chg="add del">
          <ac:chgData name="LÊ NGỌC ĐỨC" userId="a8d36699-ac0a-45f6-ad39-f97cab976a46" providerId="ADAL" clId="{31FA41A5-74F5-4D80-80A1-FEB3254DCF39}" dt="2022-11-13T07:10:35.807" v="2819" actId="26606"/>
          <ac:spMkLst>
            <pc:docMk/>
            <pc:sldMk cId="1796257760" sldId="282"/>
            <ac:spMk id="15" creationId="{4364C879-1404-4203-8E9D-CC5DE0A621A2}"/>
          </ac:spMkLst>
        </pc:spChg>
        <pc:spChg chg="add del">
          <ac:chgData name="LÊ NGỌC ĐỨC" userId="a8d36699-ac0a-45f6-ad39-f97cab976a46" providerId="ADAL" clId="{31FA41A5-74F5-4D80-80A1-FEB3254DCF39}" dt="2022-11-13T07:10:35.807" v="2819" actId="26606"/>
          <ac:spMkLst>
            <pc:docMk/>
            <pc:sldMk cId="1796257760" sldId="282"/>
            <ac:spMk id="17" creationId="{84617302-4B0D-4351-A6BB-6F0930D943AC}"/>
          </ac:spMkLst>
        </pc:spChg>
        <pc:spChg chg="add del">
          <ac:chgData name="LÊ NGỌC ĐỨC" userId="a8d36699-ac0a-45f6-ad39-f97cab976a46" providerId="ADAL" clId="{31FA41A5-74F5-4D80-80A1-FEB3254DCF39}" dt="2022-11-13T07:10:35.807" v="2819" actId="26606"/>
          <ac:spMkLst>
            <pc:docMk/>
            <pc:sldMk cId="1796257760" sldId="282"/>
            <ac:spMk id="19" creationId="{DA2C7802-C2E0-4218-8F89-8DD7CCD2CD1C}"/>
          </ac:spMkLst>
        </pc:spChg>
        <pc:spChg chg="add del">
          <ac:chgData name="LÊ NGỌC ĐỨC" userId="a8d36699-ac0a-45f6-ad39-f97cab976a46" providerId="ADAL" clId="{31FA41A5-74F5-4D80-80A1-FEB3254DCF39}" dt="2022-11-13T07:10:35.807" v="2819" actId="26606"/>
          <ac:spMkLst>
            <pc:docMk/>
            <pc:sldMk cId="1796257760" sldId="282"/>
            <ac:spMk id="21" creationId="{A6D7111A-21E5-4EE9-8A78-10E5530F0116}"/>
          </ac:spMkLst>
        </pc:spChg>
        <pc:spChg chg="add del">
          <ac:chgData name="LÊ NGỌC ĐỨC" userId="a8d36699-ac0a-45f6-ad39-f97cab976a46" providerId="ADAL" clId="{31FA41A5-74F5-4D80-80A1-FEB3254DCF39}" dt="2022-11-13T07:10:35.807" v="2819" actId="26606"/>
          <ac:spMkLst>
            <pc:docMk/>
            <pc:sldMk cId="1796257760" sldId="282"/>
            <ac:spMk id="23" creationId="{A3969E80-A77B-49FC-9122-D89AFD5EE118}"/>
          </ac:spMkLst>
        </pc:spChg>
        <pc:spChg chg="add del">
          <ac:chgData name="LÊ NGỌC ĐỨC" userId="a8d36699-ac0a-45f6-ad39-f97cab976a46" providerId="ADAL" clId="{31FA41A5-74F5-4D80-80A1-FEB3254DCF39}" dt="2022-11-13T07:10:35.807" v="2819" actId="26606"/>
          <ac:spMkLst>
            <pc:docMk/>
            <pc:sldMk cId="1796257760" sldId="282"/>
            <ac:spMk id="25" creationId="{1849CA57-76BD-4CF2-80BA-D7A46A01B7B1}"/>
          </ac:spMkLst>
        </pc:spChg>
        <pc:spChg chg="add del">
          <ac:chgData name="LÊ NGỌC ĐỨC" userId="a8d36699-ac0a-45f6-ad39-f97cab976a46" providerId="ADAL" clId="{31FA41A5-74F5-4D80-80A1-FEB3254DCF39}" dt="2022-11-13T07:10:35.807" v="2819" actId="26606"/>
          <ac:spMkLst>
            <pc:docMk/>
            <pc:sldMk cId="1796257760" sldId="282"/>
            <ac:spMk id="27" creationId="{35E9085E-E730-4768-83D4-6CB7E9897153}"/>
          </ac:spMkLst>
        </pc:spChg>
        <pc:spChg chg="add del">
          <ac:chgData name="LÊ NGỌC ĐỨC" userId="a8d36699-ac0a-45f6-ad39-f97cab976a46" providerId="ADAL" clId="{31FA41A5-74F5-4D80-80A1-FEB3254DCF39}" dt="2022-11-13T07:10:35.807" v="2819" actId="26606"/>
          <ac:spMkLst>
            <pc:docMk/>
            <pc:sldMk cId="1796257760" sldId="282"/>
            <ac:spMk id="29" creationId="{973272FE-A474-4CAE-8CA2-BCC8B476C3F4}"/>
          </ac:spMkLst>
        </pc:spChg>
        <pc:spChg chg="add del">
          <ac:chgData name="LÊ NGỌC ĐỨC" userId="a8d36699-ac0a-45f6-ad39-f97cab976a46" providerId="ADAL" clId="{31FA41A5-74F5-4D80-80A1-FEB3254DCF39}" dt="2022-11-13T07:10:35.807" v="2819" actId="26606"/>
          <ac:spMkLst>
            <pc:docMk/>
            <pc:sldMk cId="1796257760" sldId="282"/>
            <ac:spMk id="31" creationId="{E07981EA-05A6-437C-88D7-B377B92B031D}"/>
          </ac:spMkLst>
        </pc:spChg>
        <pc:spChg chg="add del">
          <ac:chgData name="LÊ NGỌC ĐỨC" userId="a8d36699-ac0a-45f6-ad39-f97cab976a46" providerId="ADAL" clId="{31FA41A5-74F5-4D80-80A1-FEB3254DCF39}" dt="2022-11-13T07:10:35.807" v="2819" actId="26606"/>
          <ac:spMkLst>
            <pc:docMk/>
            <pc:sldMk cId="1796257760" sldId="282"/>
            <ac:spMk id="33" creationId="{15E3C750-986E-4769-B1AE-49289FBEE757}"/>
          </ac:spMkLst>
        </pc:spChg>
        <pc:spChg chg="add">
          <ac:chgData name="LÊ NGỌC ĐỨC" userId="a8d36699-ac0a-45f6-ad39-f97cab976a46" providerId="ADAL" clId="{31FA41A5-74F5-4D80-80A1-FEB3254DCF39}" dt="2022-11-13T07:10:35.819" v="2820" actId="26606"/>
          <ac:spMkLst>
            <pc:docMk/>
            <pc:sldMk cId="1796257760" sldId="282"/>
            <ac:spMk id="35" creationId="{2A8AA5BC-4F7A-4226-8F99-6D824B226A97}"/>
          </ac:spMkLst>
        </pc:spChg>
        <pc:spChg chg="add">
          <ac:chgData name="LÊ NGỌC ĐỨC" userId="a8d36699-ac0a-45f6-ad39-f97cab976a46" providerId="ADAL" clId="{31FA41A5-74F5-4D80-80A1-FEB3254DCF39}" dt="2022-11-13T07:10:35.819" v="2820" actId="26606"/>
          <ac:spMkLst>
            <pc:docMk/>
            <pc:sldMk cId="1796257760" sldId="282"/>
            <ac:spMk id="37" creationId="{5BC87C3E-1040-4EE4-9BDB-9537F7A1B335}"/>
          </ac:spMkLst>
        </pc:spChg>
        <pc:spChg chg="add">
          <ac:chgData name="LÊ NGỌC ĐỨC" userId="a8d36699-ac0a-45f6-ad39-f97cab976a46" providerId="ADAL" clId="{31FA41A5-74F5-4D80-80A1-FEB3254DCF39}" dt="2022-11-13T07:10:35.819" v="2820" actId="26606"/>
          <ac:spMkLst>
            <pc:docMk/>
            <pc:sldMk cId="1796257760" sldId="282"/>
            <ac:spMk id="39" creationId="{054EEF01-190A-468F-A13C-CD98AC1C7D64}"/>
          </ac:spMkLst>
        </pc:spChg>
        <pc:cxnChg chg="add">
          <ac:chgData name="LÊ NGỌC ĐỨC" userId="a8d36699-ac0a-45f6-ad39-f97cab976a46" providerId="ADAL" clId="{31FA41A5-74F5-4D80-80A1-FEB3254DCF39}" dt="2022-11-13T07:10:35.819" v="2820" actId="26606"/>
          <ac:cxnSpMkLst>
            <pc:docMk/>
            <pc:sldMk cId="1796257760" sldId="282"/>
            <ac:cxnSpMk id="36" creationId="{911DBBF1-3229-4BD9-B3D1-B4CA571E7431}"/>
          </ac:cxnSpMkLst>
        </pc:cxnChg>
        <pc:cxnChg chg="add">
          <ac:chgData name="LÊ NGỌC ĐỨC" userId="a8d36699-ac0a-45f6-ad39-f97cab976a46" providerId="ADAL" clId="{31FA41A5-74F5-4D80-80A1-FEB3254DCF39}" dt="2022-11-13T07:10:35.819" v="2820" actId="26606"/>
          <ac:cxnSpMkLst>
            <pc:docMk/>
            <pc:sldMk cId="1796257760" sldId="282"/>
            <ac:cxnSpMk id="38" creationId="{F5CD5A0B-CDD7-427C-AA42-2EECFDFA1811}"/>
          </ac:cxnSpMkLst>
        </pc:cxnChg>
      </pc:sldChg>
      <pc:sldChg chg="modSp add mod modNotesTx">
        <pc:chgData name="LÊ NGỌC ĐỨC" userId="a8d36699-ac0a-45f6-ad39-f97cab976a46" providerId="ADAL" clId="{31FA41A5-74F5-4D80-80A1-FEB3254DCF39}" dt="2022-11-13T07:29:47.094" v="3702" actId="20577"/>
        <pc:sldMkLst>
          <pc:docMk/>
          <pc:sldMk cId="4024668438" sldId="283"/>
        </pc:sldMkLst>
        <pc:spChg chg="mod">
          <ac:chgData name="LÊ NGỌC ĐỨC" userId="a8d36699-ac0a-45f6-ad39-f97cab976a46" providerId="ADAL" clId="{31FA41A5-74F5-4D80-80A1-FEB3254DCF39}" dt="2022-11-13T07:28:05.422" v="3616" actId="20577"/>
          <ac:spMkLst>
            <pc:docMk/>
            <pc:sldMk cId="4024668438" sldId="283"/>
            <ac:spMk id="4" creationId="{B2ECB6BA-E0B4-51A3-45F1-5B9EF18F4B10}"/>
          </ac:spMkLst>
        </pc:spChg>
        <pc:spChg chg="mod">
          <ac:chgData name="LÊ NGỌC ĐỨC" userId="a8d36699-ac0a-45f6-ad39-f97cab976a46" providerId="ADAL" clId="{31FA41A5-74F5-4D80-80A1-FEB3254DCF39}" dt="2022-11-13T07:13:51.223" v="3013" actId="20577"/>
          <ac:spMkLst>
            <pc:docMk/>
            <pc:sldMk cId="4024668438" sldId="283"/>
            <ac:spMk id="8" creationId="{257E7117-768A-08E2-F49D-867162CA11AC}"/>
          </ac:spMkLst>
        </pc:spChg>
      </pc:sldChg>
      <pc:sldChg chg="modSp add mod ord modAnim modNotesTx">
        <pc:chgData name="LÊ NGỌC ĐỨC" userId="a8d36699-ac0a-45f6-ad39-f97cab976a46" providerId="ADAL" clId="{31FA41A5-74F5-4D80-80A1-FEB3254DCF39}" dt="2022-11-13T07:25:40.247" v="3552" actId="20577"/>
        <pc:sldMkLst>
          <pc:docMk/>
          <pc:sldMk cId="2891388099" sldId="284"/>
        </pc:sldMkLst>
        <pc:spChg chg="mod">
          <ac:chgData name="LÊ NGỌC ĐỨC" userId="a8d36699-ac0a-45f6-ad39-f97cab976a46" providerId="ADAL" clId="{31FA41A5-74F5-4D80-80A1-FEB3254DCF39}" dt="2022-11-13T07:23:41.041" v="3455" actId="20577"/>
          <ac:spMkLst>
            <pc:docMk/>
            <pc:sldMk cId="2891388099" sldId="284"/>
            <ac:spMk id="2" creationId="{EC60D77B-107B-5ED1-FF66-65F83C2B76B3}"/>
          </ac:spMkLst>
        </pc:spChg>
        <pc:spChg chg="mod">
          <ac:chgData name="LÊ NGỌC ĐỨC" userId="a8d36699-ac0a-45f6-ad39-f97cab976a46" providerId="ADAL" clId="{31FA41A5-74F5-4D80-80A1-FEB3254DCF39}" dt="2022-11-13T07:25:40.247" v="3552" actId="20577"/>
          <ac:spMkLst>
            <pc:docMk/>
            <pc:sldMk cId="2891388099" sldId="284"/>
            <ac:spMk id="3" creationId="{D68A952F-210E-CF18-0B37-F87CBF77D629}"/>
          </ac:spMkLst>
        </pc:spChg>
        <pc:spChg chg="mod">
          <ac:chgData name="LÊ NGỌC ĐỨC" userId="a8d36699-ac0a-45f6-ad39-f97cab976a46" providerId="ADAL" clId="{31FA41A5-74F5-4D80-80A1-FEB3254DCF39}" dt="2022-11-13T07:24:09.712" v="3500" actId="14100"/>
          <ac:spMkLst>
            <pc:docMk/>
            <pc:sldMk cId="2891388099" sldId="284"/>
            <ac:spMk id="6" creationId="{98819B45-5544-1DDA-1837-7035709A7A7C}"/>
          </ac:spMkLst>
        </pc:spChg>
      </pc:sldChg>
      <pc:sldChg chg="add">
        <pc:chgData name="LÊ NGỌC ĐỨC" userId="a8d36699-ac0a-45f6-ad39-f97cab976a46" providerId="ADAL" clId="{31FA41A5-74F5-4D80-80A1-FEB3254DCF39}" dt="2022-11-13T07:24:45.803" v="3502" actId="2890"/>
        <pc:sldMkLst>
          <pc:docMk/>
          <pc:sldMk cId="517740379" sldId="285"/>
        </pc:sldMkLst>
      </pc:sldChg>
      <pc:sldChg chg="addSp delSp modSp add mod modClrScheme delDesignElem chgLayout">
        <pc:chgData name="LÊ NGỌC ĐỨC" userId="a8d36699-ac0a-45f6-ad39-f97cab976a46" providerId="ADAL" clId="{31FA41A5-74F5-4D80-80A1-FEB3254DCF39}" dt="2022-11-13T13:01:40.666" v="7664" actId="1076"/>
        <pc:sldMkLst>
          <pc:docMk/>
          <pc:sldMk cId="817836857" sldId="286"/>
        </pc:sldMkLst>
        <pc:spChg chg="add mod ord">
          <ac:chgData name="LÊ NGỌC ĐỨC" userId="a8d36699-ac0a-45f6-ad39-f97cab976a46" providerId="ADAL" clId="{31FA41A5-74F5-4D80-80A1-FEB3254DCF39}" dt="2022-11-13T13:01:29.083" v="7658" actId="700"/>
          <ac:spMkLst>
            <pc:docMk/>
            <pc:sldMk cId="817836857" sldId="286"/>
            <ac:spMk id="2" creationId="{95E9B7D8-FC0A-8F5F-D1DC-C88DBA42DFC5}"/>
          </ac:spMkLst>
        </pc:spChg>
        <pc:spChg chg="mod ord">
          <ac:chgData name="LÊ NGỌC ĐỨC" userId="a8d36699-ac0a-45f6-ad39-f97cab976a46" providerId="ADAL" clId="{31FA41A5-74F5-4D80-80A1-FEB3254DCF39}" dt="2022-11-13T13:01:29.117" v="7659" actId="27636"/>
          <ac:spMkLst>
            <pc:docMk/>
            <pc:sldMk cId="817836857" sldId="286"/>
            <ac:spMk id="4" creationId="{B2ECB6BA-E0B4-51A3-45F1-5B9EF18F4B10}"/>
          </ac:spMkLst>
        </pc:spChg>
        <pc:spChg chg="mod ord">
          <ac:chgData name="LÊ NGỌC ĐỨC" userId="a8d36699-ac0a-45f6-ad39-f97cab976a46" providerId="ADAL" clId="{31FA41A5-74F5-4D80-80A1-FEB3254DCF39}" dt="2022-11-13T13:01:29.083" v="7658" actId="700"/>
          <ac:spMkLst>
            <pc:docMk/>
            <pc:sldMk cId="817836857" sldId="286"/>
            <ac:spMk id="5" creationId="{89C8C342-8D02-082F-891B-496C840E8DD8}"/>
          </ac:spMkLst>
        </pc:spChg>
        <pc:spChg chg="mod ord">
          <ac:chgData name="LÊ NGỌC ĐỨC" userId="a8d36699-ac0a-45f6-ad39-f97cab976a46" providerId="ADAL" clId="{31FA41A5-74F5-4D80-80A1-FEB3254DCF39}" dt="2022-11-13T13:01:29.118" v="7660" actId="27636"/>
          <ac:spMkLst>
            <pc:docMk/>
            <pc:sldMk cId="817836857" sldId="286"/>
            <ac:spMk id="6" creationId="{CCEDC434-48D6-1C43-2CDD-6E19A593DECB}"/>
          </ac:spMkLst>
        </pc:spChg>
        <pc:spChg chg="mod ord">
          <ac:chgData name="LÊ NGỌC ĐỨC" userId="a8d36699-ac0a-45f6-ad39-f97cab976a46" providerId="ADAL" clId="{31FA41A5-74F5-4D80-80A1-FEB3254DCF39}" dt="2022-11-13T13:01:29.083" v="7658" actId="700"/>
          <ac:spMkLst>
            <pc:docMk/>
            <pc:sldMk cId="817836857" sldId="286"/>
            <ac:spMk id="8" creationId="{257E7117-768A-08E2-F49D-867162CA11AC}"/>
          </ac:spMkLst>
        </pc:spChg>
        <pc:spChg chg="del">
          <ac:chgData name="LÊ NGỌC ĐỨC" userId="a8d36699-ac0a-45f6-ad39-f97cab976a46" providerId="ADAL" clId="{31FA41A5-74F5-4D80-80A1-FEB3254DCF39}" dt="2022-11-13T13:01:29.083" v="7658" actId="700"/>
          <ac:spMkLst>
            <pc:docMk/>
            <pc:sldMk cId="817836857" sldId="286"/>
            <ac:spMk id="35" creationId="{2A8AA5BC-4F7A-4226-8F99-6D824B226A97}"/>
          </ac:spMkLst>
        </pc:spChg>
        <pc:spChg chg="del">
          <ac:chgData name="LÊ NGỌC ĐỨC" userId="a8d36699-ac0a-45f6-ad39-f97cab976a46" providerId="ADAL" clId="{31FA41A5-74F5-4D80-80A1-FEB3254DCF39}" dt="2022-11-13T13:01:29.083" v="7658" actId="700"/>
          <ac:spMkLst>
            <pc:docMk/>
            <pc:sldMk cId="817836857" sldId="286"/>
            <ac:spMk id="37" creationId="{5BC87C3E-1040-4EE4-9BDB-9537F7A1B335}"/>
          </ac:spMkLst>
        </pc:spChg>
        <pc:spChg chg="del">
          <ac:chgData name="LÊ NGỌC ĐỨC" userId="a8d36699-ac0a-45f6-ad39-f97cab976a46" providerId="ADAL" clId="{31FA41A5-74F5-4D80-80A1-FEB3254DCF39}" dt="2022-11-13T13:01:29.083" v="7658" actId="700"/>
          <ac:spMkLst>
            <pc:docMk/>
            <pc:sldMk cId="817836857" sldId="286"/>
            <ac:spMk id="39" creationId="{054EEF01-190A-468F-A13C-CD98AC1C7D64}"/>
          </ac:spMkLst>
        </pc:spChg>
        <pc:picChg chg="add mod">
          <ac:chgData name="LÊ NGỌC ĐỨC" userId="a8d36699-ac0a-45f6-ad39-f97cab976a46" providerId="ADAL" clId="{31FA41A5-74F5-4D80-80A1-FEB3254DCF39}" dt="2022-11-13T13:01:40.666" v="7664" actId="1076"/>
          <ac:picMkLst>
            <pc:docMk/>
            <pc:sldMk cId="817836857" sldId="286"/>
            <ac:picMk id="3" creationId="{07ED83F2-A082-3341-9816-FDF141CB63D9}"/>
          </ac:picMkLst>
        </pc:picChg>
        <pc:cxnChg chg="del">
          <ac:chgData name="LÊ NGỌC ĐỨC" userId="a8d36699-ac0a-45f6-ad39-f97cab976a46" providerId="ADAL" clId="{31FA41A5-74F5-4D80-80A1-FEB3254DCF39}" dt="2022-11-13T13:01:29.083" v="7658" actId="700"/>
          <ac:cxnSpMkLst>
            <pc:docMk/>
            <pc:sldMk cId="817836857" sldId="286"/>
            <ac:cxnSpMk id="36" creationId="{911DBBF1-3229-4BD9-B3D1-B4CA571E7431}"/>
          </ac:cxnSpMkLst>
        </pc:cxnChg>
        <pc:cxnChg chg="del">
          <ac:chgData name="LÊ NGỌC ĐỨC" userId="a8d36699-ac0a-45f6-ad39-f97cab976a46" providerId="ADAL" clId="{31FA41A5-74F5-4D80-80A1-FEB3254DCF39}" dt="2022-11-13T13:01:29.083" v="7658" actId="700"/>
          <ac:cxnSpMkLst>
            <pc:docMk/>
            <pc:sldMk cId="817836857" sldId="286"/>
            <ac:cxnSpMk id="38" creationId="{F5CD5A0B-CDD7-427C-AA42-2EECFDFA1811}"/>
          </ac:cxnSpMkLst>
        </pc:cxnChg>
      </pc:sldChg>
      <pc:sldChg chg="new del">
        <pc:chgData name="LÊ NGỌC ĐỨC" userId="a8d36699-ac0a-45f6-ad39-f97cab976a46" providerId="ADAL" clId="{31FA41A5-74F5-4D80-80A1-FEB3254DCF39}" dt="2022-11-13T07:39:29.561" v="3704" actId="47"/>
        <pc:sldMkLst>
          <pc:docMk/>
          <pc:sldMk cId="1374641357" sldId="286"/>
        </pc:sldMkLst>
      </pc:sldChg>
      <pc:sldChg chg="modSp add mod ord modAnim">
        <pc:chgData name="LÊ NGỌC ĐỨC" userId="a8d36699-ac0a-45f6-ad39-f97cab976a46" providerId="ADAL" clId="{31FA41A5-74F5-4D80-80A1-FEB3254DCF39}" dt="2022-11-13T13:26:54.383" v="7715" actId="20577"/>
        <pc:sldMkLst>
          <pc:docMk/>
          <pc:sldMk cId="492721574" sldId="287"/>
        </pc:sldMkLst>
        <pc:spChg chg="mod">
          <ac:chgData name="LÊ NGỌC ĐỨC" userId="a8d36699-ac0a-45f6-ad39-f97cab976a46" providerId="ADAL" clId="{31FA41A5-74F5-4D80-80A1-FEB3254DCF39}" dt="2022-11-13T07:40:48.372" v="3718" actId="20577"/>
          <ac:spMkLst>
            <pc:docMk/>
            <pc:sldMk cId="492721574" sldId="287"/>
            <ac:spMk id="2" creationId="{EC60D77B-107B-5ED1-FF66-65F83C2B76B3}"/>
          </ac:spMkLst>
        </pc:spChg>
        <pc:spChg chg="mod">
          <ac:chgData name="LÊ NGỌC ĐỨC" userId="a8d36699-ac0a-45f6-ad39-f97cab976a46" providerId="ADAL" clId="{31FA41A5-74F5-4D80-80A1-FEB3254DCF39}" dt="2022-11-13T13:26:54.383" v="7715" actId="20577"/>
          <ac:spMkLst>
            <pc:docMk/>
            <pc:sldMk cId="492721574" sldId="287"/>
            <ac:spMk id="6" creationId="{98819B45-5544-1DDA-1837-7035709A7A7C}"/>
          </ac:spMkLst>
        </pc:spChg>
      </pc:sldChg>
      <pc:sldChg chg="addSp modSp add del mod ord">
        <pc:chgData name="LÊ NGỌC ĐỨC" userId="a8d36699-ac0a-45f6-ad39-f97cab976a46" providerId="ADAL" clId="{31FA41A5-74F5-4D80-80A1-FEB3254DCF39}" dt="2022-11-14T06:33:45.054" v="9970" actId="2696"/>
        <pc:sldMkLst>
          <pc:docMk/>
          <pc:sldMk cId="1241411096" sldId="288"/>
        </pc:sldMkLst>
        <pc:spChg chg="add mod">
          <ac:chgData name="LÊ NGỌC ĐỨC" userId="a8d36699-ac0a-45f6-ad39-f97cab976a46" providerId="ADAL" clId="{31FA41A5-74F5-4D80-80A1-FEB3254DCF39}" dt="2022-11-13T08:31:47.384" v="4095" actId="1076"/>
          <ac:spMkLst>
            <pc:docMk/>
            <pc:sldMk cId="1241411096" sldId="288"/>
            <ac:spMk id="3" creationId="{1C8BE991-7E89-0140-78D5-1FC8B24F428B}"/>
          </ac:spMkLst>
        </pc:spChg>
        <pc:spChg chg="mod">
          <ac:chgData name="LÊ NGỌC ĐỨC" userId="a8d36699-ac0a-45f6-ad39-f97cab976a46" providerId="ADAL" clId="{31FA41A5-74F5-4D80-80A1-FEB3254DCF39}" dt="2022-11-13T08:00:06.926" v="3924" actId="404"/>
          <ac:spMkLst>
            <pc:docMk/>
            <pc:sldMk cId="1241411096" sldId="288"/>
            <ac:spMk id="6" creationId="{D4232AD4-8BA3-9B19-81EF-5A8B0B04C6C4}"/>
          </ac:spMkLst>
        </pc:spChg>
        <pc:spChg chg="mod">
          <ac:chgData name="LÊ NGỌC ĐỨC" userId="a8d36699-ac0a-45f6-ad39-f97cab976a46" providerId="ADAL" clId="{31FA41A5-74F5-4D80-80A1-FEB3254DCF39}" dt="2022-11-13T08:00:15.398" v="3926" actId="1076"/>
          <ac:spMkLst>
            <pc:docMk/>
            <pc:sldMk cId="1241411096" sldId="288"/>
            <ac:spMk id="7" creationId="{FBD621DB-8832-0AA4-E1D6-5E8307FD17F5}"/>
          </ac:spMkLst>
        </pc:spChg>
        <pc:spChg chg="mod">
          <ac:chgData name="LÊ NGỌC ĐỨC" userId="a8d36699-ac0a-45f6-ad39-f97cab976a46" providerId="ADAL" clId="{31FA41A5-74F5-4D80-80A1-FEB3254DCF39}" dt="2022-11-13T07:43:19.343" v="3879" actId="14100"/>
          <ac:spMkLst>
            <pc:docMk/>
            <pc:sldMk cId="1241411096" sldId="288"/>
            <ac:spMk id="8" creationId="{DBD7D345-D607-CDDC-8724-1B6B7B36EF25}"/>
          </ac:spMkLst>
        </pc:spChg>
      </pc:sldChg>
      <pc:sldChg chg="add del">
        <pc:chgData name="LÊ NGỌC ĐỨC" userId="a8d36699-ac0a-45f6-ad39-f97cab976a46" providerId="ADAL" clId="{31FA41A5-74F5-4D80-80A1-FEB3254DCF39}" dt="2022-11-16T12:22:09.210" v="15300" actId="47"/>
        <pc:sldMkLst>
          <pc:docMk/>
          <pc:sldMk cId="2913812115" sldId="288"/>
        </pc:sldMkLst>
      </pc:sldChg>
      <pc:sldChg chg="addSp delSp modSp add del mod modNotesTx">
        <pc:chgData name="LÊ NGỌC ĐỨC" userId="a8d36699-ac0a-45f6-ad39-f97cab976a46" providerId="ADAL" clId="{31FA41A5-74F5-4D80-80A1-FEB3254DCF39}" dt="2022-11-13T08:19:18.452" v="3948" actId="47"/>
        <pc:sldMkLst>
          <pc:docMk/>
          <pc:sldMk cId="2623120315" sldId="289"/>
        </pc:sldMkLst>
        <pc:spChg chg="add mod">
          <ac:chgData name="LÊ NGỌC ĐỨC" userId="a8d36699-ac0a-45f6-ad39-f97cab976a46" providerId="ADAL" clId="{31FA41A5-74F5-4D80-80A1-FEB3254DCF39}" dt="2022-11-13T08:19:16.928" v="3947" actId="21"/>
          <ac:spMkLst>
            <pc:docMk/>
            <pc:sldMk cId="2623120315" sldId="289"/>
            <ac:spMk id="5" creationId="{FD7BD274-9779-8F29-4946-D1E58AB5F3B7}"/>
          </ac:spMkLst>
        </pc:spChg>
        <pc:spChg chg="mod">
          <ac:chgData name="LÊ NGỌC ĐỨC" userId="a8d36699-ac0a-45f6-ad39-f97cab976a46" providerId="ADAL" clId="{31FA41A5-74F5-4D80-80A1-FEB3254DCF39}" dt="2022-11-13T07:59:57.568" v="3919" actId="403"/>
          <ac:spMkLst>
            <pc:docMk/>
            <pc:sldMk cId="2623120315" sldId="289"/>
            <ac:spMk id="6" creationId="{D4232AD4-8BA3-9B19-81EF-5A8B0B04C6C4}"/>
          </ac:spMkLst>
        </pc:spChg>
        <pc:spChg chg="mod">
          <ac:chgData name="LÊ NGỌC ĐỨC" userId="a8d36699-ac0a-45f6-ad39-f97cab976a46" providerId="ADAL" clId="{31FA41A5-74F5-4D80-80A1-FEB3254DCF39}" dt="2022-11-13T08:00:00.980" v="3920" actId="1076"/>
          <ac:spMkLst>
            <pc:docMk/>
            <pc:sldMk cId="2623120315" sldId="289"/>
            <ac:spMk id="7" creationId="{FBD621DB-8832-0AA4-E1D6-5E8307FD17F5}"/>
          </ac:spMkLst>
        </pc:spChg>
        <pc:spChg chg="del mod">
          <ac:chgData name="LÊ NGỌC ĐỨC" userId="a8d36699-ac0a-45f6-ad39-f97cab976a46" providerId="ADAL" clId="{31FA41A5-74F5-4D80-80A1-FEB3254DCF39}" dt="2022-11-13T08:19:16.928" v="3947" actId="21"/>
          <ac:spMkLst>
            <pc:docMk/>
            <pc:sldMk cId="2623120315" sldId="289"/>
            <ac:spMk id="8" creationId="{DBD7D345-D607-CDDC-8724-1B6B7B36EF25}"/>
          </ac:spMkLst>
        </pc:spChg>
        <pc:picChg chg="add del mod">
          <ac:chgData name="LÊ NGỌC ĐỨC" userId="a8d36699-ac0a-45f6-ad39-f97cab976a46" providerId="ADAL" clId="{31FA41A5-74F5-4D80-80A1-FEB3254DCF39}" dt="2022-11-13T08:03:32.427" v="3938" actId="478"/>
          <ac:picMkLst>
            <pc:docMk/>
            <pc:sldMk cId="2623120315" sldId="289"/>
            <ac:picMk id="3" creationId="{0A822D2C-FCF4-BBAB-8883-ADFEFF36A5F9}"/>
          </ac:picMkLst>
        </pc:picChg>
      </pc:sldChg>
      <pc:sldChg chg="add del">
        <pc:chgData name="LÊ NGỌC ĐỨC" userId="a8d36699-ac0a-45f6-ad39-f97cab976a46" providerId="ADAL" clId="{31FA41A5-74F5-4D80-80A1-FEB3254DCF39}" dt="2022-11-13T08:02:01.738" v="3930" actId="47"/>
        <pc:sldMkLst>
          <pc:docMk/>
          <pc:sldMk cId="771691696" sldId="290"/>
        </pc:sldMkLst>
      </pc:sldChg>
      <pc:sldChg chg="add">
        <pc:chgData name="LÊ NGỌC ĐỨC" userId="a8d36699-ac0a-45f6-ad39-f97cab976a46" providerId="ADAL" clId="{31FA41A5-74F5-4D80-80A1-FEB3254DCF39}" dt="2022-11-14T06:33:52.894" v="9971"/>
        <pc:sldMkLst>
          <pc:docMk/>
          <pc:sldMk cId="1548383784" sldId="290"/>
        </pc:sldMkLst>
      </pc:sldChg>
      <pc:sldChg chg="addSp delSp modSp add del mod ord modNotesTx">
        <pc:chgData name="LÊ NGỌC ĐỨC" userId="a8d36699-ac0a-45f6-ad39-f97cab976a46" providerId="ADAL" clId="{31FA41A5-74F5-4D80-80A1-FEB3254DCF39}" dt="2022-11-14T06:33:45.054" v="9970" actId="2696"/>
        <pc:sldMkLst>
          <pc:docMk/>
          <pc:sldMk cId="1955045496" sldId="290"/>
        </pc:sldMkLst>
        <pc:spChg chg="add del mod">
          <ac:chgData name="LÊ NGỌC ĐỨC" userId="a8d36699-ac0a-45f6-ad39-f97cab976a46" providerId="ADAL" clId="{31FA41A5-74F5-4D80-80A1-FEB3254DCF39}" dt="2022-11-13T08:08:51.791" v="3939" actId="478"/>
          <ac:spMkLst>
            <pc:docMk/>
            <pc:sldMk cId="1955045496" sldId="290"/>
            <ac:spMk id="4" creationId="{C6521170-7295-67E0-B237-C5DB7EDC52E6}"/>
          </ac:spMkLst>
        </pc:spChg>
        <pc:spChg chg="mod">
          <ac:chgData name="LÊ NGỌC ĐỨC" userId="a8d36699-ac0a-45f6-ad39-f97cab976a46" providerId="ADAL" clId="{31FA41A5-74F5-4D80-80A1-FEB3254DCF39}" dt="2022-11-13T08:44:34.248" v="4205" actId="20577"/>
          <ac:spMkLst>
            <pc:docMk/>
            <pc:sldMk cId="1955045496" sldId="290"/>
            <ac:spMk id="7" creationId="{FBD621DB-8832-0AA4-E1D6-5E8307FD17F5}"/>
          </ac:spMkLst>
        </pc:spChg>
        <pc:spChg chg="del mod">
          <ac:chgData name="LÊ NGỌC ĐỨC" userId="a8d36699-ac0a-45f6-ad39-f97cab976a46" providerId="ADAL" clId="{31FA41A5-74F5-4D80-80A1-FEB3254DCF39}" dt="2022-11-13T08:03:24.276" v="3935" actId="478"/>
          <ac:spMkLst>
            <pc:docMk/>
            <pc:sldMk cId="1955045496" sldId="290"/>
            <ac:spMk id="8" creationId="{DBD7D345-D607-CDDC-8724-1B6B7B36EF25}"/>
          </ac:spMkLst>
        </pc:spChg>
        <pc:picChg chg="mod">
          <ac:chgData name="LÊ NGỌC ĐỨC" userId="a8d36699-ac0a-45f6-ad39-f97cab976a46" providerId="ADAL" clId="{31FA41A5-74F5-4D80-80A1-FEB3254DCF39}" dt="2022-11-13T08:03:29.072" v="3937" actId="1076"/>
          <ac:picMkLst>
            <pc:docMk/>
            <pc:sldMk cId="1955045496" sldId="290"/>
            <ac:picMk id="3" creationId="{0A822D2C-FCF4-BBAB-8883-ADFEFF36A5F9}"/>
          </ac:picMkLst>
        </pc:picChg>
      </pc:sldChg>
      <pc:sldChg chg="add">
        <pc:chgData name="LÊ NGỌC ĐỨC" userId="a8d36699-ac0a-45f6-ad39-f97cab976a46" providerId="ADAL" clId="{31FA41A5-74F5-4D80-80A1-FEB3254DCF39}" dt="2022-11-14T06:33:52.894" v="9971"/>
        <pc:sldMkLst>
          <pc:docMk/>
          <pc:sldMk cId="2085140602" sldId="291"/>
        </pc:sldMkLst>
      </pc:sldChg>
      <pc:sldChg chg="addSp delSp modSp add del mod ord modNotesTx">
        <pc:chgData name="LÊ NGỌC ĐỨC" userId="a8d36699-ac0a-45f6-ad39-f97cab976a46" providerId="ADAL" clId="{31FA41A5-74F5-4D80-80A1-FEB3254DCF39}" dt="2022-11-14T06:33:45.054" v="9970" actId="2696"/>
        <pc:sldMkLst>
          <pc:docMk/>
          <pc:sldMk cId="2277399021" sldId="291"/>
        </pc:sldMkLst>
        <pc:spChg chg="add mod">
          <ac:chgData name="LÊ NGỌC ĐỨC" userId="a8d36699-ac0a-45f6-ad39-f97cab976a46" providerId="ADAL" clId="{31FA41A5-74F5-4D80-80A1-FEB3254DCF39}" dt="2022-11-13T08:15:06.055" v="3942" actId="478"/>
          <ac:spMkLst>
            <pc:docMk/>
            <pc:sldMk cId="2277399021" sldId="291"/>
            <ac:spMk id="3" creationId="{FFB2F097-F079-4978-4AE3-BEA2801413E6}"/>
          </ac:spMkLst>
        </pc:spChg>
        <pc:spChg chg="mod">
          <ac:chgData name="LÊ NGỌC ĐỨC" userId="a8d36699-ac0a-45f6-ad39-f97cab976a46" providerId="ADAL" clId="{31FA41A5-74F5-4D80-80A1-FEB3254DCF39}" dt="2022-11-13T08:44:39.006" v="4212" actId="20577"/>
          <ac:spMkLst>
            <pc:docMk/>
            <pc:sldMk cId="2277399021" sldId="291"/>
            <ac:spMk id="7" creationId="{FBD621DB-8832-0AA4-E1D6-5E8307FD17F5}"/>
          </ac:spMkLst>
        </pc:spChg>
        <pc:spChg chg="del">
          <ac:chgData name="LÊ NGỌC ĐỨC" userId="a8d36699-ac0a-45f6-ad39-f97cab976a46" providerId="ADAL" clId="{31FA41A5-74F5-4D80-80A1-FEB3254DCF39}" dt="2022-11-13T08:15:06.055" v="3942" actId="478"/>
          <ac:spMkLst>
            <pc:docMk/>
            <pc:sldMk cId="2277399021" sldId="291"/>
            <ac:spMk id="8" creationId="{DBD7D345-D607-CDDC-8724-1B6B7B36EF25}"/>
          </ac:spMkLst>
        </pc:spChg>
        <pc:spChg chg="add mod">
          <ac:chgData name="LÊ NGỌC ĐỨC" userId="a8d36699-ac0a-45f6-ad39-f97cab976a46" providerId="ADAL" clId="{31FA41A5-74F5-4D80-80A1-FEB3254DCF39}" dt="2022-11-13T08:20:01.494" v="3957" actId="20577"/>
          <ac:spMkLst>
            <pc:docMk/>
            <pc:sldMk cId="2277399021" sldId="291"/>
            <ac:spMk id="9" creationId="{08794467-9FF2-F992-EBE1-6CF691DB0B24}"/>
          </ac:spMkLst>
        </pc:spChg>
        <pc:picChg chg="add mod">
          <ac:chgData name="LÊ NGỌC ĐỨC" userId="a8d36699-ac0a-45f6-ad39-f97cab976a46" providerId="ADAL" clId="{31FA41A5-74F5-4D80-80A1-FEB3254DCF39}" dt="2022-11-13T08:19:41.585" v="3953" actId="1076"/>
          <ac:picMkLst>
            <pc:docMk/>
            <pc:sldMk cId="2277399021" sldId="291"/>
            <ac:picMk id="5" creationId="{CEC37F46-DD7D-B217-0F5E-0F2D0D0590AC}"/>
          </ac:picMkLst>
        </pc:picChg>
      </pc:sldChg>
      <pc:sldChg chg="add modNotesTx">
        <pc:chgData name="LÊ NGỌC ĐỨC" userId="a8d36699-ac0a-45f6-ad39-f97cab976a46" providerId="ADAL" clId="{31FA41A5-74F5-4D80-80A1-FEB3254DCF39}" dt="2022-11-17T09:39:32.915" v="16107" actId="313"/>
        <pc:sldMkLst>
          <pc:docMk/>
          <pc:sldMk cId="1428931997" sldId="292"/>
        </pc:sldMkLst>
      </pc:sldChg>
      <pc:sldChg chg="delSp modSp add del mod ord modNotesTx">
        <pc:chgData name="LÊ NGỌC ĐỨC" userId="a8d36699-ac0a-45f6-ad39-f97cab976a46" providerId="ADAL" clId="{31FA41A5-74F5-4D80-80A1-FEB3254DCF39}" dt="2022-11-14T06:33:45.054" v="9970" actId="2696"/>
        <pc:sldMkLst>
          <pc:docMk/>
          <pc:sldMk cId="4102943599" sldId="292"/>
        </pc:sldMkLst>
        <pc:spChg chg="del">
          <ac:chgData name="LÊ NGỌC ĐỨC" userId="a8d36699-ac0a-45f6-ad39-f97cab976a46" providerId="ADAL" clId="{31FA41A5-74F5-4D80-80A1-FEB3254DCF39}" dt="2022-11-13T09:44:03.225" v="5322" actId="478"/>
          <ac:spMkLst>
            <pc:docMk/>
            <pc:sldMk cId="4102943599" sldId="292"/>
            <ac:spMk id="3" creationId="{1C8BE991-7E89-0140-78D5-1FC8B24F428B}"/>
          </ac:spMkLst>
        </pc:spChg>
        <pc:spChg chg="mod">
          <ac:chgData name="LÊ NGỌC ĐỨC" userId="a8d36699-ac0a-45f6-ad39-f97cab976a46" providerId="ADAL" clId="{31FA41A5-74F5-4D80-80A1-FEB3254DCF39}" dt="2022-11-13T09:34:58.782" v="5007" actId="20577"/>
          <ac:spMkLst>
            <pc:docMk/>
            <pc:sldMk cId="4102943599" sldId="292"/>
            <ac:spMk id="7" creationId="{FBD621DB-8832-0AA4-E1D6-5E8307FD17F5}"/>
          </ac:spMkLst>
        </pc:spChg>
        <pc:spChg chg="mod">
          <ac:chgData name="LÊ NGỌC ĐỨC" userId="a8d36699-ac0a-45f6-ad39-f97cab976a46" providerId="ADAL" clId="{31FA41A5-74F5-4D80-80A1-FEB3254DCF39}" dt="2022-11-13T09:44:12.661" v="5324" actId="27636"/>
          <ac:spMkLst>
            <pc:docMk/>
            <pc:sldMk cId="4102943599" sldId="292"/>
            <ac:spMk id="8" creationId="{DBD7D345-D607-CDDC-8724-1B6B7B36EF25}"/>
          </ac:spMkLst>
        </pc:spChg>
      </pc:sldChg>
      <pc:sldChg chg="addSp delSp modSp add mod modNotesTx">
        <pc:chgData name="LÊ NGỌC ĐỨC" userId="a8d36699-ac0a-45f6-ad39-f97cab976a46" providerId="ADAL" clId="{31FA41A5-74F5-4D80-80A1-FEB3254DCF39}" dt="2022-11-13T10:31:21.740" v="5714" actId="20577"/>
        <pc:sldMkLst>
          <pc:docMk/>
          <pc:sldMk cId="1345460814" sldId="293"/>
        </pc:sldMkLst>
        <pc:spChg chg="add del mod">
          <ac:chgData name="LÊ NGỌC ĐỨC" userId="a8d36699-ac0a-45f6-ad39-f97cab976a46" providerId="ADAL" clId="{31FA41A5-74F5-4D80-80A1-FEB3254DCF39}" dt="2022-11-13T10:28:58.686" v="5419" actId="478"/>
          <ac:spMkLst>
            <pc:docMk/>
            <pc:sldMk cId="1345460814" sldId="293"/>
            <ac:spMk id="3" creationId="{D687245A-B8DF-06A4-D771-2C88ADF7F8C4}"/>
          </ac:spMkLst>
        </pc:spChg>
        <pc:spChg chg="mod">
          <ac:chgData name="LÊ NGỌC ĐỨC" userId="a8d36699-ac0a-45f6-ad39-f97cab976a46" providerId="ADAL" clId="{31FA41A5-74F5-4D80-80A1-FEB3254DCF39}" dt="2022-11-13T10:31:16.599" v="5708" actId="20577"/>
          <ac:spMkLst>
            <pc:docMk/>
            <pc:sldMk cId="1345460814" sldId="293"/>
            <ac:spMk id="4" creationId="{B2ECB6BA-E0B4-51A3-45F1-5B9EF18F4B10}"/>
          </ac:spMkLst>
        </pc:spChg>
        <pc:spChg chg="mod">
          <ac:chgData name="LÊ NGỌC ĐỨC" userId="a8d36699-ac0a-45f6-ad39-f97cab976a46" providerId="ADAL" clId="{31FA41A5-74F5-4D80-80A1-FEB3254DCF39}" dt="2022-11-13T10:29:01.550" v="5427" actId="20577"/>
          <ac:spMkLst>
            <pc:docMk/>
            <pc:sldMk cId="1345460814" sldId="293"/>
            <ac:spMk id="6" creationId="{CCEDC434-48D6-1C43-2CDD-6E19A593DECB}"/>
          </ac:spMkLst>
        </pc:spChg>
        <pc:spChg chg="add del mod">
          <ac:chgData name="LÊ NGỌC ĐỨC" userId="a8d36699-ac0a-45f6-ad39-f97cab976a46" providerId="ADAL" clId="{31FA41A5-74F5-4D80-80A1-FEB3254DCF39}" dt="2022-11-13T10:29:11.705" v="5447" actId="20577"/>
          <ac:spMkLst>
            <pc:docMk/>
            <pc:sldMk cId="1345460814" sldId="293"/>
            <ac:spMk id="8" creationId="{257E7117-768A-08E2-F49D-867162CA11AC}"/>
          </ac:spMkLst>
        </pc:spChg>
      </pc:sldChg>
      <pc:sldChg chg="modSp add mod modNotesTx">
        <pc:chgData name="LÊ NGỌC ĐỨC" userId="a8d36699-ac0a-45f6-ad39-f97cab976a46" providerId="ADAL" clId="{31FA41A5-74F5-4D80-80A1-FEB3254DCF39}" dt="2022-11-13T10:33:18.735" v="5881" actId="20577"/>
        <pc:sldMkLst>
          <pc:docMk/>
          <pc:sldMk cId="2597223879" sldId="294"/>
        </pc:sldMkLst>
        <pc:spChg chg="mod">
          <ac:chgData name="LÊ NGỌC ĐỨC" userId="a8d36699-ac0a-45f6-ad39-f97cab976a46" providerId="ADAL" clId="{31FA41A5-74F5-4D80-80A1-FEB3254DCF39}" dt="2022-11-13T10:32:54.054" v="5771" actId="20577"/>
          <ac:spMkLst>
            <pc:docMk/>
            <pc:sldMk cId="2597223879" sldId="294"/>
            <ac:spMk id="4" creationId="{B2ECB6BA-E0B4-51A3-45F1-5B9EF18F4B10}"/>
          </ac:spMkLst>
        </pc:spChg>
        <pc:spChg chg="mod">
          <ac:chgData name="LÊ NGỌC ĐỨC" userId="a8d36699-ac0a-45f6-ad39-f97cab976a46" providerId="ADAL" clId="{31FA41A5-74F5-4D80-80A1-FEB3254DCF39}" dt="2022-11-13T10:29:27.538" v="5477" actId="20577"/>
          <ac:spMkLst>
            <pc:docMk/>
            <pc:sldMk cId="2597223879" sldId="294"/>
            <ac:spMk id="8" creationId="{257E7117-768A-08E2-F49D-867162CA11AC}"/>
          </ac:spMkLst>
        </pc:spChg>
      </pc:sldChg>
      <pc:sldChg chg="addSp modSp add mod modNotesTx">
        <pc:chgData name="LÊ NGỌC ĐỨC" userId="a8d36699-ac0a-45f6-ad39-f97cab976a46" providerId="ADAL" clId="{31FA41A5-74F5-4D80-80A1-FEB3254DCF39}" dt="2022-11-14T05:30:03.709" v="7891"/>
        <pc:sldMkLst>
          <pc:docMk/>
          <pc:sldMk cId="754063116" sldId="295"/>
        </pc:sldMkLst>
        <pc:spChg chg="add mod">
          <ac:chgData name="LÊ NGỌC ĐỨC" userId="a8d36699-ac0a-45f6-ad39-f97cab976a46" providerId="ADAL" clId="{31FA41A5-74F5-4D80-80A1-FEB3254DCF39}" dt="2022-11-14T05:30:03.709" v="7891"/>
          <ac:spMkLst>
            <pc:docMk/>
            <pc:sldMk cId="754063116" sldId="295"/>
            <ac:spMk id="2" creationId="{70D65E42-26DF-E415-082D-66AD4BFE5DB4}"/>
          </ac:spMkLst>
        </pc:spChg>
        <pc:spChg chg="mod">
          <ac:chgData name="LÊ NGỌC ĐỨC" userId="a8d36699-ac0a-45f6-ad39-f97cab976a46" providerId="ADAL" clId="{31FA41A5-74F5-4D80-80A1-FEB3254DCF39}" dt="2022-11-13T13:27:43.775" v="7752" actId="20577"/>
          <ac:spMkLst>
            <pc:docMk/>
            <pc:sldMk cId="754063116" sldId="295"/>
            <ac:spMk id="4" creationId="{B2ECB6BA-E0B4-51A3-45F1-5B9EF18F4B10}"/>
          </ac:spMkLst>
        </pc:spChg>
        <pc:spChg chg="mod">
          <ac:chgData name="LÊ NGỌC ĐỨC" userId="a8d36699-ac0a-45f6-ad39-f97cab976a46" providerId="ADAL" clId="{31FA41A5-74F5-4D80-80A1-FEB3254DCF39}" dt="2022-11-13T13:26:47.345" v="7701" actId="20577"/>
          <ac:spMkLst>
            <pc:docMk/>
            <pc:sldMk cId="754063116" sldId="295"/>
            <ac:spMk id="8" creationId="{257E7117-768A-08E2-F49D-867162CA11AC}"/>
          </ac:spMkLst>
        </pc:spChg>
      </pc:sldChg>
      <pc:sldChg chg="modSp add mod ord modAnim modNotesTx">
        <pc:chgData name="LÊ NGỌC ĐỨC" userId="a8d36699-ac0a-45f6-ad39-f97cab976a46" providerId="ADAL" clId="{31FA41A5-74F5-4D80-80A1-FEB3254DCF39}" dt="2022-11-13T12:43:34.608" v="6891" actId="6549"/>
        <pc:sldMkLst>
          <pc:docMk/>
          <pc:sldMk cId="3511886278" sldId="296"/>
        </pc:sldMkLst>
        <pc:spChg chg="mod">
          <ac:chgData name="LÊ NGỌC ĐỨC" userId="a8d36699-ac0a-45f6-ad39-f97cab976a46" providerId="ADAL" clId="{31FA41A5-74F5-4D80-80A1-FEB3254DCF39}" dt="2022-11-13T11:51:56.939" v="5918" actId="20577"/>
          <ac:spMkLst>
            <pc:docMk/>
            <pc:sldMk cId="3511886278" sldId="296"/>
            <ac:spMk id="2" creationId="{EC60D77B-107B-5ED1-FF66-65F83C2B76B3}"/>
          </ac:spMkLst>
        </pc:spChg>
        <pc:spChg chg="mod">
          <ac:chgData name="LÊ NGỌC ĐỨC" userId="a8d36699-ac0a-45f6-ad39-f97cab976a46" providerId="ADAL" clId="{31FA41A5-74F5-4D80-80A1-FEB3254DCF39}" dt="2022-11-13T12:28:06.920" v="6482" actId="20577"/>
          <ac:spMkLst>
            <pc:docMk/>
            <pc:sldMk cId="3511886278" sldId="296"/>
            <ac:spMk id="6" creationId="{98819B45-5544-1DDA-1837-7035709A7A7C}"/>
          </ac:spMkLst>
        </pc:spChg>
      </pc:sldChg>
      <pc:sldChg chg="addSp modSp add mod ord modAnim modNotesTx">
        <pc:chgData name="LÊ NGỌC ĐỨC" userId="a8d36699-ac0a-45f6-ad39-f97cab976a46" providerId="ADAL" clId="{31FA41A5-74F5-4D80-80A1-FEB3254DCF39}" dt="2022-11-13T12:49:56.101" v="7275" actId="20577"/>
        <pc:sldMkLst>
          <pc:docMk/>
          <pc:sldMk cId="2608676071" sldId="297"/>
        </pc:sldMkLst>
        <pc:spChg chg="mod">
          <ac:chgData name="LÊ NGỌC ĐỨC" userId="a8d36699-ac0a-45f6-ad39-f97cab976a46" providerId="ADAL" clId="{31FA41A5-74F5-4D80-80A1-FEB3254DCF39}" dt="2022-11-13T11:52:01.589" v="5921" actId="20577"/>
          <ac:spMkLst>
            <pc:docMk/>
            <pc:sldMk cId="2608676071" sldId="297"/>
            <ac:spMk id="2" creationId="{EC60D77B-107B-5ED1-FF66-65F83C2B76B3}"/>
          </ac:spMkLst>
        </pc:spChg>
        <pc:spChg chg="mod">
          <ac:chgData name="LÊ NGỌC ĐỨC" userId="a8d36699-ac0a-45f6-ad39-f97cab976a46" providerId="ADAL" clId="{31FA41A5-74F5-4D80-80A1-FEB3254DCF39}" dt="2022-11-13T12:49:56.101" v="7275" actId="20577"/>
          <ac:spMkLst>
            <pc:docMk/>
            <pc:sldMk cId="2608676071" sldId="297"/>
            <ac:spMk id="6" creationId="{98819B45-5544-1DDA-1837-7035709A7A7C}"/>
          </ac:spMkLst>
        </pc:spChg>
        <pc:spChg chg="add mod">
          <ac:chgData name="LÊ NGỌC ĐỨC" userId="a8d36699-ac0a-45f6-ad39-f97cab976a46" providerId="ADAL" clId="{31FA41A5-74F5-4D80-80A1-FEB3254DCF39}" dt="2022-11-13T12:42:13.605" v="6889" actId="1076"/>
          <ac:spMkLst>
            <pc:docMk/>
            <pc:sldMk cId="2608676071" sldId="297"/>
            <ac:spMk id="8" creationId="{0CC35EB2-9995-A206-B811-CA9421B11126}"/>
          </ac:spMkLst>
        </pc:spChg>
      </pc:sldChg>
      <pc:sldChg chg="delSp add del setBg delDesignElem">
        <pc:chgData name="LÊ NGỌC ĐỨC" userId="a8d36699-ac0a-45f6-ad39-f97cab976a46" providerId="ADAL" clId="{31FA41A5-74F5-4D80-80A1-FEB3254DCF39}" dt="2022-11-13T12:05:01.963" v="5925" actId="47"/>
        <pc:sldMkLst>
          <pc:docMk/>
          <pc:sldMk cId="89235776" sldId="298"/>
        </pc:sldMkLst>
        <pc:spChg chg="del">
          <ac:chgData name="LÊ NGỌC ĐỨC" userId="a8d36699-ac0a-45f6-ad39-f97cab976a46" providerId="ADAL" clId="{31FA41A5-74F5-4D80-80A1-FEB3254DCF39}" dt="2022-11-13T12:04:55.469" v="5923"/>
          <ac:spMkLst>
            <pc:docMk/>
            <pc:sldMk cId="89235776" sldId="298"/>
            <ac:spMk id="35" creationId="{2A8AA5BC-4F7A-4226-8F99-6D824B226A97}"/>
          </ac:spMkLst>
        </pc:spChg>
        <pc:spChg chg="del">
          <ac:chgData name="LÊ NGỌC ĐỨC" userId="a8d36699-ac0a-45f6-ad39-f97cab976a46" providerId="ADAL" clId="{31FA41A5-74F5-4D80-80A1-FEB3254DCF39}" dt="2022-11-13T12:04:55.469" v="5923"/>
          <ac:spMkLst>
            <pc:docMk/>
            <pc:sldMk cId="89235776" sldId="298"/>
            <ac:spMk id="37" creationId="{5BC87C3E-1040-4EE4-9BDB-9537F7A1B335}"/>
          </ac:spMkLst>
        </pc:spChg>
        <pc:spChg chg="del">
          <ac:chgData name="LÊ NGỌC ĐỨC" userId="a8d36699-ac0a-45f6-ad39-f97cab976a46" providerId="ADAL" clId="{31FA41A5-74F5-4D80-80A1-FEB3254DCF39}" dt="2022-11-13T12:04:55.469" v="5923"/>
          <ac:spMkLst>
            <pc:docMk/>
            <pc:sldMk cId="89235776" sldId="298"/>
            <ac:spMk id="39" creationId="{054EEF01-190A-468F-A13C-CD98AC1C7D64}"/>
          </ac:spMkLst>
        </pc:spChg>
        <pc:cxnChg chg="del">
          <ac:chgData name="LÊ NGỌC ĐỨC" userId="a8d36699-ac0a-45f6-ad39-f97cab976a46" providerId="ADAL" clId="{31FA41A5-74F5-4D80-80A1-FEB3254DCF39}" dt="2022-11-13T12:04:55.469" v="5923"/>
          <ac:cxnSpMkLst>
            <pc:docMk/>
            <pc:sldMk cId="89235776" sldId="298"/>
            <ac:cxnSpMk id="36" creationId="{911DBBF1-3229-4BD9-B3D1-B4CA571E7431}"/>
          </ac:cxnSpMkLst>
        </pc:cxnChg>
        <pc:cxnChg chg="del">
          <ac:chgData name="LÊ NGỌC ĐỨC" userId="a8d36699-ac0a-45f6-ad39-f97cab976a46" providerId="ADAL" clId="{31FA41A5-74F5-4D80-80A1-FEB3254DCF39}" dt="2022-11-13T12:04:55.469" v="5923"/>
          <ac:cxnSpMkLst>
            <pc:docMk/>
            <pc:sldMk cId="89235776" sldId="298"/>
            <ac:cxnSpMk id="38" creationId="{F5CD5A0B-CDD7-427C-AA42-2EECFDFA1811}"/>
          </ac:cxnSpMkLst>
        </pc:cxnChg>
      </pc:sldChg>
      <pc:sldChg chg="addSp delSp modSp add mod ord delDesignElem chgLayout modNotesTx">
        <pc:chgData name="LÊ NGỌC ĐỨC" userId="a8d36699-ac0a-45f6-ad39-f97cab976a46" providerId="ADAL" clId="{31FA41A5-74F5-4D80-80A1-FEB3254DCF39}" dt="2022-11-13T12:31:42.422" v="6788" actId="700"/>
        <pc:sldMkLst>
          <pc:docMk/>
          <pc:sldMk cId="2786081109" sldId="299"/>
        </pc:sldMkLst>
        <pc:spChg chg="add del mod ord">
          <ac:chgData name="LÊ NGỌC ĐỨC" userId="a8d36699-ac0a-45f6-ad39-f97cab976a46" providerId="ADAL" clId="{31FA41A5-74F5-4D80-80A1-FEB3254DCF39}" dt="2022-11-13T12:31:42.422" v="6788" actId="700"/>
          <ac:spMkLst>
            <pc:docMk/>
            <pc:sldMk cId="2786081109" sldId="299"/>
            <ac:spMk id="2" creationId="{4BA3B7FD-B84B-967E-ED3B-3EC82F7EB7E2}"/>
          </ac:spMkLst>
        </pc:spChg>
        <pc:spChg chg="mod ord">
          <ac:chgData name="LÊ NGỌC ĐỨC" userId="a8d36699-ac0a-45f6-ad39-f97cab976a46" providerId="ADAL" clId="{31FA41A5-74F5-4D80-80A1-FEB3254DCF39}" dt="2022-11-13T12:31:42.422" v="6788" actId="700"/>
          <ac:spMkLst>
            <pc:docMk/>
            <pc:sldMk cId="2786081109" sldId="299"/>
            <ac:spMk id="4" creationId="{B2ECB6BA-E0B4-51A3-45F1-5B9EF18F4B10}"/>
          </ac:spMkLst>
        </pc:spChg>
        <pc:spChg chg="mod ord">
          <ac:chgData name="LÊ NGỌC ĐỨC" userId="a8d36699-ac0a-45f6-ad39-f97cab976a46" providerId="ADAL" clId="{31FA41A5-74F5-4D80-80A1-FEB3254DCF39}" dt="2022-11-13T12:31:42.422" v="6788" actId="700"/>
          <ac:spMkLst>
            <pc:docMk/>
            <pc:sldMk cId="2786081109" sldId="299"/>
            <ac:spMk id="5" creationId="{89C8C342-8D02-082F-891B-496C840E8DD8}"/>
          </ac:spMkLst>
        </pc:spChg>
        <pc:spChg chg="mod ord">
          <ac:chgData name="LÊ NGỌC ĐỨC" userId="a8d36699-ac0a-45f6-ad39-f97cab976a46" providerId="ADAL" clId="{31FA41A5-74F5-4D80-80A1-FEB3254DCF39}" dt="2022-11-13T12:31:42.422" v="6788" actId="700"/>
          <ac:spMkLst>
            <pc:docMk/>
            <pc:sldMk cId="2786081109" sldId="299"/>
            <ac:spMk id="6" creationId="{CCEDC434-48D6-1C43-2CDD-6E19A593DECB}"/>
          </ac:spMkLst>
        </pc:spChg>
        <pc:spChg chg="mod ord">
          <ac:chgData name="LÊ NGỌC ĐỨC" userId="a8d36699-ac0a-45f6-ad39-f97cab976a46" providerId="ADAL" clId="{31FA41A5-74F5-4D80-80A1-FEB3254DCF39}" dt="2022-11-13T12:31:42.422" v="6788" actId="700"/>
          <ac:spMkLst>
            <pc:docMk/>
            <pc:sldMk cId="2786081109" sldId="299"/>
            <ac:spMk id="8" creationId="{257E7117-768A-08E2-F49D-867162CA11AC}"/>
          </ac:spMkLst>
        </pc:spChg>
        <pc:spChg chg="add del">
          <ac:chgData name="LÊ NGỌC ĐỨC" userId="a8d36699-ac0a-45f6-ad39-f97cab976a46" providerId="ADAL" clId="{31FA41A5-74F5-4D80-80A1-FEB3254DCF39}" dt="2022-11-13T12:31:42.422" v="6788" actId="700"/>
          <ac:spMkLst>
            <pc:docMk/>
            <pc:sldMk cId="2786081109" sldId="299"/>
            <ac:spMk id="35" creationId="{2A8AA5BC-4F7A-4226-8F99-6D824B226A97}"/>
          </ac:spMkLst>
        </pc:spChg>
        <pc:spChg chg="add del">
          <ac:chgData name="LÊ NGỌC ĐỨC" userId="a8d36699-ac0a-45f6-ad39-f97cab976a46" providerId="ADAL" clId="{31FA41A5-74F5-4D80-80A1-FEB3254DCF39}" dt="2022-11-13T12:31:42.422" v="6788" actId="700"/>
          <ac:spMkLst>
            <pc:docMk/>
            <pc:sldMk cId="2786081109" sldId="299"/>
            <ac:spMk id="37" creationId="{5BC87C3E-1040-4EE4-9BDB-9537F7A1B335}"/>
          </ac:spMkLst>
        </pc:spChg>
        <pc:spChg chg="add del">
          <ac:chgData name="LÊ NGỌC ĐỨC" userId="a8d36699-ac0a-45f6-ad39-f97cab976a46" providerId="ADAL" clId="{31FA41A5-74F5-4D80-80A1-FEB3254DCF39}" dt="2022-11-13T12:31:42.422" v="6788" actId="700"/>
          <ac:spMkLst>
            <pc:docMk/>
            <pc:sldMk cId="2786081109" sldId="299"/>
            <ac:spMk id="39" creationId="{054EEF01-190A-468F-A13C-CD98AC1C7D64}"/>
          </ac:spMkLst>
        </pc:spChg>
        <pc:cxnChg chg="add del">
          <ac:chgData name="LÊ NGỌC ĐỨC" userId="a8d36699-ac0a-45f6-ad39-f97cab976a46" providerId="ADAL" clId="{31FA41A5-74F5-4D80-80A1-FEB3254DCF39}" dt="2022-11-13T12:31:42.422" v="6788" actId="700"/>
          <ac:cxnSpMkLst>
            <pc:docMk/>
            <pc:sldMk cId="2786081109" sldId="299"/>
            <ac:cxnSpMk id="36" creationId="{911DBBF1-3229-4BD9-B3D1-B4CA571E7431}"/>
          </ac:cxnSpMkLst>
        </pc:cxnChg>
        <pc:cxnChg chg="add del">
          <ac:chgData name="LÊ NGỌC ĐỨC" userId="a8d36699-ac0a-45f6-ad39-f97cab976a46" providerId="ADAL" clId="{31FA41A5-74F5-4D80-80A1-FEB3254DCF39}" dt="2022-11-13T12:31:42.422" v="6788" actId="700"/>
          <ac:cxnSpMkLst>
            <pc:docMk/>
            <pc:sldMk cId="2786081109" sldId="299"/>
            <ac:cxnSpMk id="38" creationId="{F5CD5A0B-CDD7-427C-AA42-2EECFDFA1811}"/>
          </ac:cxnSpMkLst>
        </pc:cxnChg>
      </pc:sldChg>
      <pc:sldChg chg="modSp add mod ord modNotesTx">
        <pc:chgData name="LÊ NGỌC ĐỨC" userId="a8d36699-ac0a-45f6-ad39-f97cab976a46" providerId="ADAL" clId="{31FA41A5-74F5-4D80-80A1-FEB3254DCF39}" dt="2022-11-13T12:49:25.635" v="7222" actId="20577"/>
        <pc:sldMkLst>
          <pc:docMk/>
          <pc:sldMk cId="1864182078" sldId="300"/>
        </pc:sldMkLst>
        <pc:spChg chg="mod">
          <ac:chgData name="LÊ NGỌC ĐỨC" userId="a8d36699-ac0a-45f6-ad39-f97cab976a46" providerId="ADAL" clId="{31FA41A5-74F5-4D80-80A1-FEB3254DCF39}" dt="2022-11-13T12:49:25.635" v="7222" actId="20577"/>
          <ac:spMkLst>
            <pc:docMk/>
            <pc:sldMk cId="1864182078" sldId="300"/>
            <ac:spMk id="4" creationId="{B2ECB6BA-E0B4-51A3-45F1-5B9EF18F4B10}"/>
          </ac:spMkLst>
        </pc:spChg>
        <pc:spChg chg="mod">
          <ac:chgData name="LÊ NGỌC ĐỨC" userId="a8d36699-ac0a-45f6-ad39-f97cab976a46" providerId="ADAL" clId="{31FA41A5-74F5-4D80-80A1-FEB3254DCF39}" dt="2022-11-13T12:46:44.092" v="7071" actId="20577"/>
          <ac:spMkLst>
            <pc:docMk/>
            <pc:sldMk cId="1864182078" sldId="300"/>
            <ac:spMk id="6" creationId="{CCEDC434-48D6-1C43-2CDD-6E19A593DECB}"/>
          </ac:spMkLst>
        </pc:spChg>
        <pc:spChg chg="mod">
          <ac:chgData name="LÊ NGỌC ĐỨC" userId="a8d36699-ac0a-45f6-ad39-f97cab976a46" providerId="ADAL" clId="{31FA41A5-74F5-4D80-80A1-FEB3254DCF39}" dt="2022-11-13T12:46:50.947" v="7092" actId="20577"/>
          <ac:spMkLst>
            <pc:docMk/>
            <pc:sldMk cId="1864182078" sldId="300"/>
            <ac:spMk id="8" creationId="{257E7117-768A-08E2-F49D-867162CA11AC}"/>
          </ac:spMkLst>
        </pc:spChg>
      </pc:sldChg>
      <pc:sldChg chg="modSp add mod modNotesTx">
        <pc:chgData name="LÊ NGỌC ĐỨC" userId="a8d36699-ac0a-45f6-ad39-f97cab976a46" providerId="ADAL" clId="{31FA41A5-74F5-4D80-80A1-FEB3254DCF39}" dt="2022-11-13T12:40:40.585" v="6882" actId="20577"/>
        <pc:sldMkLst>
          <pc:docMk/>
          <pc:sldMk cId="186698399" sldId="301"/>
        </pc:sldMkLst>
        <pc:spChg chg="mod">
          <ac:chgData name="LÊ NGỌC ĐỨC" userId="a8d36699-ac0a-45f6-ad39-f97cab976a46" providerId="ADAL" clId="{31FA41A5-74F5-4D80-80A1-FEB3254DCF39}" dt="2022-11-13T12:29:19.404" v="6669" actId="20577"/>
          <ac:spMkLst>
            <pc:docMk/>
            <pc:sldMk cId="186698399" sldId="301"/>
            <ac:spMk id="4" creationId="{B2ECB6BA-E0B4-51A3-45F1-5B9EF18F4B10}"/>
          </ac:spMkLst>
        </pc:spChg>
        <pc:spChg chg="mod">
          <ac:chgData name="LÊ NGỌC ĐỨC" userId="a8d36699-ac0a-45f6-ad39-f97cab976a46" providerId="ADAL" clId="{31FA41A5-74F5-4D80-80A1-FEB3254DCF39}" dt="2022-11-13T12:28:13.071" v="6498" actId="20577"/>
          <ac:spMkLst>
            <pc:docMk/>
            <pc:sldMk cId="186698399" sldId="301"/>
            <ac:spMk id="8" creationId="{257E7117-768A-08E2-F49D-867162CA11AC}"/>
          </ac:spMkLst>
        </pc:spChg>
      </pc:sldChg>
      <pc:sldChg chg="addSp delSp modSp new mod chgLayout modNotesTx">
        <pc:chgData name="LÊ NGỌC ĐỨC" userId="a8d36699-ac0a-45f6-ad39-f97cab976a46" providerId="ADAL" clId="{31FA41A5-74F5-4D80-80A1-FEB3254DCF39}" dt="2022-11-13T12:35:54.728" v="6870" actId="20577"/>
        <pc:sldMkLst>
          <pc:docMk/>
          <pc:sldMk cId="3717958581" sldId="302"/>
        </pc:sldMkLst>
        <pc:spChg chg="del mod ord">
          <ac:chgData name="LÊ NGỌC ĐỨC" userId="a8d36699-ac0a-45f6-ad39-f97cab976a46" providerId="ADAL" clId="{31FA41A5-74F5-4D80-80A1-FEB3254DCF39}" dt="2022-11-13T12:31:48.080" v="6790" actId="700"/>
          <ac:spMkLst>
            <pc:docMk/>
            <pc:sldMk cId="3717958581" sldId="302"/>
            <ac:spMk id="2" creationId="{D643D4CC-9CD6-7D29-0AE9-8B621D0A0699}"/>
          </ac:spMkLst>
        </pc:spChg>
        <pc:spChg chg="del">
          <ac:chgData name="LÊ NGỌC ĐỨC" userId="a8d36699-ac0a-45f6-ad39-f97cab976a46" providerId="ADAL" clId="{31FA41A5-74F5-4D80-80A1-FEB3254DCF39}" dt="2022-11-13T12:31:48.080" v="6790" actId="700"/>
          <ac:spMkLst>
            <pc:docMk/>
            <pc:sldMk cId="3717958581" sldId="302"/>
            <ac:spMk id="3" creationId="{DB3EF17E-C9B9-5B18-FFEB-3E3F14C78FCE}"/>
          </ac:spMkLst>
        </pc:spChg>
        <pc:spChg chg="del mod ord">
          <ac:chgData name="LÊ NGỌC ĐỨC" userId="a8d36699-ac0a-45f6-ad39-f97cab976a46" providerId="ADAL" clId="{31FA41A5-74F5-4D80-80A1-FEB3254DCF39}" dt="2022-11-13T12:32:31.057" v="6802" actId="478"/>
          <ac:spMkLst>
            <pc:docMk/>
            <pc:sldMk cId="3717958581" sldId="302"/>
            <ac:spMk id="4" creationId="{3AE79A99-3572-D314-F02D-B3EDEE700C22}"/>
          </ac:spMkLst>
        </pc:spChg>
        <pc:spChg chg="mod ord">
          <ac:chgData name="LÊ NGỌC ĐỨC" userId="a8d36699-ac0a-45f6-ad39-f97cab976a46" providerId="ADAL" clId="{31FA41A5-74F5-4D80-80A1-FEB3254DCF39}" dt="2022-11-13T12:34:43.098" v="6855" actId="700"/>
          <ac:spMkLst>
            <pc:docMk/>
            <pc:sldMk cId="3717958581" sldId="302"/>
            <ac:spMk id="5" creationId="{A18C6BF0-8C9C-C565-9506-EDC6D306FFD8}"/>
          </ac:spMkLst>
        </pc:spChg>
        <pc:spChg chg="add del mod ord">
          <ac:chgData name="LÊ NGỌC ĐỨC" userId="a8d36699-ac0a-45f6-ad39-f97cab976a46" providerId="ADAL" clId="{31FA41A5-74F5-4D80-80A1-FEB3254DCF39}" dt="2022-11-13T12:31:50.677" v="6792" actId="478"/>
          <ac:spMkLst>
            <pc:docMk/>
            <pc:sldMk cId="3717958581" sldId="302"/>
            <ac:spMk id="6" creationId="{57BB80B8-FB52-040A-EBB6-8A895726DF49}"/>
          </ac:spMkLst>
        </pc:spChg>
        <pc:spChg chg="add del mod ord">
          <ac:chgData name="LÊ NGỌC ĐỨC" userId="a8d36699-ac0a-45f6-ad39-f97cab976a46" providerId="ADAL" clId="{31FA41A5-74F5-4D80-80A1-FEB3254DCF39}" dt="2022-11-13T12:31:49.926" v="6791" actId="478"/>
          <ac:spMkLst>
            <pc:docMk/>
            <pc:sldMk cId="3717958581" sldId="302"/>
            <ac:spMk id="7" creationId="{D44143D6-5F90-932F-EF85-021DC9583698}"/>
          </ac:spMkLst>
        </pc:spChg>
        <pc:spChg chg="add del mod ord">
          <ac:chgData name="LÊ NGỌC ĐỨC" userId="a8d36699-ac0a-45f6-ad39-f97cab976a46" providerId="ADAL" clId="{31FA41A5-74F5-4D80-80A1-FEB3254DCF39}" dt="2022-11-13T12:32:24.221" v="6798" actId="700"/>
          <ac:spMkLst>
            <pc:docMk/>
            <pc:sldMk cId="3717958581" sldId="302"/>
            <ac:spMk id="8" creationId="{FA245920-3120-AFBC-199D-9907D169FF01}"/>
          </ac:spMkLst>
        </pc:spChg>
        <pc:spChg chg="add del mod ord">
          <ac:chgData name="LÊ NGỌC ĐỨC" userId="a8d36699-ac0a-45f6-ad39-f97cab976a46" providerId="ADAL" clId="{31FA41A5-74F5-4D80-80A1-FEB3254DCF39}" dt="2022-11-13T12:32:24.221" v="6798" actId="700"/>
          <ac:spMkLst>
            <pc:docMk/>
            <pc:sldMk cId="3717958581" sldId="302"/>
            <ac:spMk id="9" creationId="{3E446C85-8F97-7E02-3D37-9F4EDB513B9A}"/>
          </ac:spMkLst>
        </pc:spChg>
        <pc:spChg chg="add del mod ord">
          <ac:chgData name="LÊ NGỌC ĐỨC" userId="a8d36699-ac0a-45f6-ad39-f97cab976a46" providerId="ADAL" clId="{31FA41A5-74F5-4D80-80A1-FEB3254DCF39}" dt="2022-11-13T12:32:24.221" v="6798" actId="700"/>
          <ac:spMkLst>
            <pc:docMk/>
            <pc:sldMk cId="3717958581" sldId="302"/>
            <ac:spMk id="10" creationId="{EBED3C9D-273D-FF1D-22DD-D31B1CC9DF73}"/>
          </ac:spMkLst>
        </pc:spChg>
        <pc:spChg chg="add del mod ord">
          <ac:chgData name="LÊ NGỌC ĐỨC" userId="a8d36699-ac0a-45f6-ad39-f97cab976a46" providerId="ADAL" clId="{31FA41A5-74F5-4D80-80A1-FEB3254DCF39}" dt="2022-11-13T12:32:24.221" v="6798" actId="700"/>
          <ac:spMkLst>
            <pc:docMk/>
            <pc:sldMk cId="3717958581" sldId="302"/>
            <ac:spMk id="11" creationId="{97B833E8-24A8-3F32-74FE-A5F607000230}"/>
          </ac:spMkLst>
        </pc:spChg>
        <pc:spChg chg="add del mod ord">
          <ac:chgData name="LÊ NGỌC ĐỨC" userId="a8d36699-ac0a-45f6-ad39-f97cab976a46" providerId="ADAL" clId="{31FA41A5-74F5-4D80-80A1-FEB3254DCF39}" dt="2022-11-13T12:32:24.221" v="6798" actId="700"/>
          <ac:spMkLst>
            <pc:docMk/>
            <pc:sldMk cId="3717958581" sldId="302"/>
            <ac:spMk id="12" creationId="{BE11DDC5-4A53-E7FF-DD7D-461DFB545BEF}"/>
          </ac:spMkLst>
        </pc:spChg>
        <pc:spChg chg="add del mod ord">
          <ac:chgData name="LÊ NGỌC ĐỨC" userId="a8d36699-ac0a-45f6-ad39-f97cab976a46" providerId="ADAL" clId="{31FA41A5-74F5-4D80-80A1-FEB3254DCF39}" dt="2022-11-13T12:32:27.386" v="6800" actId="478"/>
          <ac:spMkLst>
            <pc:docMk/>
            <pc:sldMk cId="3717958581" sldId="302"/>
            <ac:spMk id="14" creationId="{41264E2C-D5A5-79FB-001F-0FA51A8E4425}"/>
          </ac:spMkLst>
        </pc:spChg>
        <pc:spChg chg="add del mod ord">
          <ac:chgData name="LÊ NGỌC ĐỨC" userId="a8d36699-ac0a-45f6-ad39-f97cab976a46" providerId="ADAL" clId="{31FA41A5-74F5-4D80-80A1-FEB3254DCF39}" dt="2022-11-13T12:32:26.465" v="6799" actId="478"/>
          <ac:spMkLst>
            <pc:docMk/>
            <pc:sldMk cId="3717958581" sldId="302"/>
            <ac:spMk id="15" creationId="{73E3E691-9B88-DC10-D1D1-FCDF89923BA7}"/>
          </ac:spMkLst>
        </pc:spChg>
        <pc:spChg chg="add mod ord">
          <ac:chgData name="LÊ NGỌC ĐỨC" userId="a8d36699-ac0a-45f6-ad39-f97cab976a46" providerId="ADAL" clId="{31FA41A5-74F5-4D80-80A1-FEB3254DCF39}" dt="2022-11-13T12:35:14.409" v="6867" actId="1076"/>
          <ac:spMkLst>
            <pc:docMk/>
            <pc:sldMk cId="3717958581" sldId="302"/>
            <ac:spMk id="17" creationId="{41D706D1-D06E-4721-447A-78677DF8D3CE}"/>
          </ac:spMkLst>
        </pc:spChg>
        <pc:spChg chg="add mod">
          <ac:chgData name="LÊ NGỌC ĐỨC" userId="a8d36699-ac0a-45f6-ad39-f97cab976a46" providerId="ADAL" clId="{31FA41A5-74F5-4D80-80A1-FEB3254DCF39}" dt="2022-11-13T12:35:20.597" v="6868" actId="1076"/>
          <ac:spMkLst>
            <pc:docMk/>
            <pc:sldMk cId="3717958581" sldId="302"/>
            <ac:spMk id="18" creationId="{ACB6706D-8383-1A84-BEC1-F2354A5BBD16}"/>
          </ac:spMkLst>
        </pc:spChg>
        <pc:spChg chg="add del mod ord">
          <ac:chgData name="LÊ NGỌC ĐỨC" userId="a8d36699-ac0a-45f6-ad39-f97cab976a46" providerId="ADAL" clId="{31FA41A5-74F5-4D80-80A1-FEB3254DCF39}" dt="2022-11-13T12:34:43.098" v="6855" actId="700"/>
          <ac:spMkLst>
            <pc:docMk/>
            <pc:sldMk cId="3717958581" sldId="302"/>
            <ac:spMk id="21" creationId="{9EA7B6A3-FC36-75E8-4C3B-B65C8F0AB8DB}"/>
          </ac:spMkLst>
        </pc:spChg>
        <pc:spChg chg="add del mod ord">
          <ac:chgData name="LÊ NGỌC ĐỨC" userId="a8d36699-ac0a-45f6-ad39-f97cab976a46" providerId="ADAL" clId="{31FA41A5-74F5-4D80-80A1-FEB3254DCF39}" dt="2022-11-13T12:34:43.098" v="6855" actId="700"/>
          <ac:spMkLst>
            <pc:docMk/>
            <pc:sldMk cId="3717958581" sldId="302"/>
            <ac:spMk id="22" creationId="{249C2744-94DF-0DC2-10A9-909E6B82019F}"/>
          </ac:spMkLst>
        </pc:spChg>
        <pc:spChg chg="add del mod ord">
          <ac:chgData name="LÊ NGỌC ĐỨC" userId="a8d36699-ac0a-45f6-ad39-f97cab976a46" providerId="ADAL" clId="{31FA41A5-74F5-4D80-80A1-FEB3254DCF39}" dt="2022-11-13T12:35:02.096" v="6860" actId="478"/>
          <ac:spMkLst>
            <pc:docMk/>
            <pc:sldMk cId="3717958581" sldId="302"/>
            <ac:spMk id="23" creationId="{1FF7D7C9-1733-8724-87B8-B4129062F01C}"/>
          </ac:spMkLst>
        </pc:spChg>
        <pc:spChg chg="add del mod ord">
          <ac:chgData name="LÊ NGỌC ĐỨC" userId="a8d36699-ac0a-45f6-ad39-f97cab976a46" providerId="ADAL" clId="{31FA41A5-74F5-4D80-80A1-FEB3254DCF39}" dt="2022-11-13T12:35:07.259" v="6863" actId="478"/>
          <ac:spMkLst>
            <pc:docMk/>
            <pc:sldMk cId="3717958581" sldId="302"/>
            <ac:spMk id="24" creationId="{9C116E1F-D4A6-9348-6A05-17508D9502DD}"/>
          </ac:spMkLst>
        </pc:spChg>
        <pc:spChg chg="add del mod ord">
          <ac:chgData name="LÊ NGỌC ĐỨC" userId="a8d36699-ac0a-45f6-ad39-f97cab976a46" providerId="ADAL" clId="{31FA41A5-74F5-4D80-80A1-FEB3254DCF39}" dt="2022-11-13T12:35:05.348" v="6862" actId="478"/>
          <ac:spMkLst>
            <pc:docMk/>
            <pc:sldMk cId="3717958581" sldId="302"/>
            <ac:spMk id="25" creationId="{2BAE8535-4433-03AF-4B51-AF24A5AA7DF6}"/>
          </ac:spMkLst>
        </pc:spChg>
        <pc:spChg chg="add del mod ord">
          <ac:chgData name="LÊ NGỌC ĐỨC" userId="a8d36699-ac0a-45f6-ad39-f97cab976a46" providerId="ADAL" clId="{31FA41A5-74F5-4D80-80A1-FEB3254DCF39}" dt="2022-11-13T12:35:08.006" v="6864" actId="478"/>
          <ac:spMkLst>
            <pc:docMk/>
            <pc:sldMk cId="3717958581" sldId="302"/>
            <ac:spMk id="26" creationId="{73F3323E-6ACD-7173-6476-817AD13A30EA}"/>
          </ac:spMkLst>
        </pc:spChg>
        <pc:spChg chg="add del mod ord">
          <ac:chgData name="LÊ NGỌC ĐỨC" userId="a8d36699-ac0a-45f6-ad39-f97cab976a46" providerId="ADAL" clId="{31FA41A5-74F5-4D80-80A1-FEB3254DCF39}" dt="2022-11-13T12:35:04.417" v="6861" actId="478"/>
          <ac:spMkLst>
            <pc:docMk/>
            <pc:sldMk cId="3717958581" sldId="302"/>
            <ac:spMk id="27" creationId="{49B59BD4-5769-905B-E85B-968AF4CC17DF}"/>
          </ac:spMkLst>
        </pc:spChg>
        <pc:spChg chg="add del mod ord">
          <ac:chgData name="LÊ NGỌC ĐỨC" userId="a8d36699-ac0a-45f6-ad39-f97cab976a46" providerId="ADAL" clId="{31FA41A5-74F5-4D80-80A1-FEB3254DCF39}" dt="2022-11-13T12:35:08.910" v="6865" actId="478"/>
          <ac:spMkLst>
            <pc:docMk/>
            <pc:sldMk cId="3717958581" sldId="302"/>
            <ac:spMk id="28" creationId="{21B6F6E7-AAFF-D443-8713-144982E15EDA}"/>
          </ac:spMkLst>
        </pc:spChg>
        <pc:spChg chg="add del mod ord">
          <ac:chgData name="LÊ NGỌC ĐỨC" userId="a8d36699-ac0a-45f6-ad39-f97cab976a46" providerId="ADAL" clId="{31FA41A5-74F5-4D80-80A1-FEB3254DCF39}" dt="2022-11-13T12:35:09.947" v="6866" actId="478"/>
          <ac:spMkLst>
            <pc:docMk/>
            <pc:sldMk cId="3717958581" sldId="302"/>
            <ac:spMk id="29" creationId="{3917E5A0-947E-2B58-75E8-FB01269D8F2D}"/>
          </ac:spMkLst>
        </pc:spChg>
        <pc:picChg chg="add mod">
          <ac:chgData name="LÊ NGỌC ĐỨC" userId="a8d36699-ac0a-45f6-ad39-f97cab976a46" providerId="ADAL" clId="{31FA41A5-74F5-4D80-80A1-FEB3254DCF39}" dt="2022-11-13T12:34:10.566" v="6849" actId="1076"/>
          <ac:picMkLst>
            <pc:docMk/>
            <pc:sldMk cId="3717958581" sldId="302"/>
            <ac:picMk id="13" creationId="{7DEBBDF1-A3D2-B7FD-DEA3-7E485C9F593A}"/>
          </ac:picMkLst>
        </pc:picChg>
        <pc:picChg chg="add mod">
          <ac:chgData name="LÊ NGỌC ĐỨC" userId="a8d36699-ac0a-45f6-ad39-f97cab976a46" providerId="ADAL" clId="{31FA41A5-74F5-4D80-80A1-FEB3254DCF39}" dt="2022-11-13T12:34:02.147" v="6847" actId="1076"/>
          <ac:picMkLst>
            <pc:docMk/>
            <pc:sldMk cId="3717958581" sldId="302"/>
            <ac:picMk id="16" creationId="{0952E255-20D3-778E-921B-B3C96ECE11BE}"/>
          </ac:picMkLst>
        </pc:picChg>
        <pc:cxnChg chg="add mod">
          <ac:chgData name="LÊ NGỌC ĐỨC" userId="a8d36699-ac0a-45f6-ad39-f97cab976a46" providerId="ADAL" clId="{31FA41A5-74F5-4D80-80A1-FEB3254DCF39}" dt="2022-11-13T12:33:49.092" v="6846" actId="1076"/>
          <ac:cxnSpMkLst>
            <pc:docMk/>
            <pc:sldMk cId="3717958581" sldId="302"/>
            <ac:cxnSpMk id="20" creationId="{4F1EE01E-2B71-CAE8-1F7E-84E4557864AA}"/>
          </ac:cxnSpMkLst>
        </pc:cxnChg>
      </pc:sldChg>
      <pc:sldChg chg="modSp add mod modNotesTx">
        <pc:chgData name="LÊ NGỌC ĐỨC" userId="a8d36699-ac0a-45f6-ad39-f97cab976a46" providerId="ADAL" clId="{31FA41A5-74F5-4D80-80A1-FEB3254DCF39}" dt="2022-11-13T12:50:43.895" v="7327" actId="20577"/>
        <pc:sldMkLst>
          <pc:docMk/>
          <pc:sldMk cId="165414364" sldId="303"/>
        </pc:sldMkLst>
        <pc:spChg chg="mod">
          <ac:chgData name="LÊ NGỌC ĐỨC" userId="a8d36699-ac0a-45f6-ad39-f97cab976a46" providerId="ADAL" clId="{31FA41A5-74F5-4D80-80A1-FEB3254DCF39}" dt="2022-11-13T12:50:43.895" v="7327" actId="20577"/>
          <ac:spMkLst>
            <pc:docMk/>
            <pc:sldMk cId="165414364" sldId="303"/>
            <ac:spMk id="4" creationId="{B2ECB6BA-E0B4-51A3-45F1-5B9EF18F4B10}"/>
          </ac:spMkLst>
        </pc:spChg>
        <pc:spChg chg="mod">
          <ac:chgData name="LÊ NGỌC ĐỨC" userId="a8d36699-ac0a-45f6-ad39-f97cab976a46" providerId="ADAL" clId="{31FA41A5-74F5-4D80-80A1-FEB3254DCF39}" dt="2022-11-13T12:49:30.313" v="7225" actId="20577"/>
          <ac:spMkLst>
            <pc:docMk/>
            <pc:sldMk cId="165414364" sldId="303"/>
            <ac:spMk id="6" creationId="{CCEDC434-48D6-1C43-2CDD-6E19A593DECB}"/>
          </ac:spMkLst>
        </pc:spChg>
        <pc:spChg chg="mod">
          <ac:chgData name="LÊ NGỌC ĐỨC" userId="a8d36699-ac0a-45f6-ad39-f97cab976a46" providerId="ADAL" clId="{31FA41A5-74F5-4D80-80A1-FEB3254DCF39}" dt="2022-11-13T12:49:49.174" v="7259" actId="20577"/>
          <ac:spMkLst>
            <pc:docMk/>
            <pc:sldMk cId="165414364" sldId="303"/>
            <ac:spMk id="8" creationId="{257E7117-768A-08E2-F49D-867162CA11AC}"/>
          </ac:spMkLst>
        </pc:spChg>
      </pc:sldChg>
      <pc:sldChg chg="addSp delSp modSp add mod modNotesTx">
        <pc:chgData name="LÊ NGỌC ĐỨC" userId="a8d36699-ac0a-45f6-ad39-f97cab976a46" providerId="ADAL" clId="{31FA41A5-74F5-4D80-80A1-FEB3254DCF39}" dt="2022-11-13T12:46:30.121" v="7068" actId="20577"/>
        <pc:sldMkLst>
          <pc:docMk/>
          <pc:sldMk cId="742562974" sldId="304"/>
        </pc:sldMkLst>
        <pc:spChg chg="add del mod">
          <ac:chgData name="LÊ NGỌC ĐỨC" userId="a8d36699-ac0a-45f6-ad39-f97cab976a46" providerId="ADAL" clId="{31FA41A5-74F5-4D80-80A1-FEB3254DCF39}" dt="2022-11-13T12:45:52.745" v="6921" actId="478"/>
          <ac:spMkLst>
            <pc:docMk/>
            <pc:sldMk cId="742562974" sldId="304"/>
            <ac:spMk id="3" creationId="{61888C1A-FCA0-8FE9-247F-2A884D82173F}"/>
          </ac:spMkLst>
        </pc:spChg>
        <pc:spChg chg="del mod">
          <ac:chgData name="LÊ NGỌC ĐỨC" userId="a8d36699-ac0a-45f6-ad39-f97cab976a46" providerId="ADAL" clId="{31FA41A5-74F5-4D80-80A1-FEB3254DCF39}" dt="2022-11-13T12:45:55.100" v="6922" actId="478"/>
          <ac:spMkLst>
            <pc:docMk/>
            <pc:sldMk cId="742562974" sldId="304"/>
            <ac:spMk id="4" creationId="{B2ECB6BA-E0B4-51A3-45F1-5B9EF18F4B10}"/>
          </ac:spMkLst>
        </pc:spChg>
        <pc:spChg chg="del">
          <ac:chgData name="LÊ NGỌC ĐỨC" userId="a8d36699-ac0a-45f6-ad39-f97cab976a46" providerId="ADAL" clId="{31FA41A5-74F5-4D80-80A1-FEB3254DCF39}" dt="2022-11-13T12:45:49.185" v="6919" actId="478"/>
          <ac:spMkLst>
            <pc:docMk/>
            <pc:sldMk cId="742562974" sldId="304"/>
            <ac:spMk id="6" creationId="{CCEDC434-48D6-1C43-2CDD-6E19A593DECB}"/>
          </ac:spMkLst>
        </pc:spChg>
        <pc:spChg chg="del">
          <ac:chgData name="LÊ NGỌC ĐỨC" userId="a8d36699-ac0a-45f6-ad39-f97cab976a46" providerId="ADAL" clId="{31FA41A5-74F5-4D80-80A1-FEB3254DCF39}" dt="2022-11-13T12:45:49.185" v="6919" actId="478"/>
          <ac:spMkLst>
            <pc:docMk/>
            <pc:sldMk cId="742562974" sldId="304"/>
            <ac:spMk id="8" creationId="{257E7117-768A-08E2-F49D-867162CA11AC}"/>
          </ac:spMkLst>
        </pc:spChg>
        <pc:spChg chg="add del mod">
          <ac:chgData name="LÊ NGỌC ĐỨC" userId="a8d36699-ac0a-45f6-ad39-f97cab976a46" providerId="ADAL" clId="{31FA41A5-74F5-4D80-80A1-FEB3254DCF39}" dt="2022-11-13T12:45:56.511" v="6923" actId="478"/>
          <ac:spMkLst>
            <pc:docMk/>
            <pc:sldMk cId="742562974" sldId="304"/>
            <ac:spMk id="9" creationId="{CE9C47DB-773E-97F3-0D70-F4EE14863A4E}"/>
          </ac:spMkLst>
        </pc:spChg>
      </pc:sldChg>
      <pc:sldChg chg="addSp delSp modSp add del mod addAnim delAnim delDesignElem chgLayout">
        <pc:chgData name="LÊ NGỌC ĐỨC" userId="a8d36699-ac0a-45f6-ad39-f97cab976a46" providerId="ADAL" clId="{31FA41A5-74F5-4D80-80A1-FEB3254DCF39}" dt="2022-11-13T12:45:42.855" v="6917" actId="47"/>
        <pc:sldMkLst>
          <pc:docMk/>
          <pc:sldMk cId="3650673121" sldId="304"/>
        </pc:sldMkLst>
        <pc:spChg chg="add del mod">
          <ac:chgData name="LÊ NGỌC ĐỨC" userId="a8d36699-ac0a-45f6-ad39-f97cab976a46" providerId="ADAL" clId="{31FA41A5-74F5-4D80-80A1-FEB3254DCF39}" dt="2022-11-13T12:45:41.022" v="6916"/>
          <ac:spMkLst>
            <pc:docMk/>
            <pc:sldMk cId="3650673121" sldId="304"/>
            <ac:spMk id="2" creationId="{8393B0EC-83B6-53E9-882E-CD7CC14201A2}"/>
          </ac:spMkLst>
        </pc:spChg>
        <pc:spChg chg="del mod ord">
          <ac:chgData name="LÊ NGỌC ĐỨC" userId="a8d36699-ac0a-45f6-ad39-f97cab976a46" providerId="ADAL" clId="{31FA41A5-74F5-4D80-80A1-FEB3254DCF39}" dt="2022-11-13T12:45:03.967" v="6897" actId="478"/>
          <ac:spMkLst>
            <pc:docMk/>
            <pc:sldMk cId="3650673121" sldId="304"/>
            <ac:spMk id="4" creationId="{B2ECB6BA-E0B4-51A3-45F1-5B9EF18F4B10}"/>
          </ac:spMkLst>
        </pc:spChg>
        <pc:spChg chg="mod ord">
          <ac:chgData name="LÊ NGỌC ĐỨC" userId="a8d36699-ac0a-45f6-ad39-f97cab976a46" providerId="ADAL" clId="{31FA41A5-74F5-4D80-80A1-FEB3254DCF39}" dt="2022-11-13T12:45:24.283" v="6901" actId="26606"/>
          <ac:spMkLst>
            <pc:docMk/>
            <pc:sldMk cId="3650673121" sldId="304"/>
            <ac:spMk id="5" creationId="{89C8C342-8D02-082F-891B-496C840E8DD8}"/>
          </ac:spMkLst>
        </pc:spChg>
        <pc:spChg chg="mod ord">
          <ac:chgData name="LÊ NGỌC ĐỨC" userId="a8d36699-ac0a-45f6-ad39-f97cab976a46" providerId="ADAL" clId="{31FA41A5-74F5-4D80-80A1-FEB3254DCF39}" dt="2022-11-13T12:45:24.283" v="6901" actId="26606"/>
          <ac:spMkLst>
            <pc:docMk/>
            <pc:sldMk cId="3650673121" sldId="304"/>
            <ac:spMk id="6" creationId="{CCEDC434-48D6-1C43-2CDD-6E19A593DECB}"/>
          </ac:spMkLst>
        </pc:spChg>
        <pc:spChg chg="mod ord">
          <ac:chgData name="LÊ NGỌC ĐỨC" userId="a8d36699-ac0a-45f6-ad39-f97cab976a46" providerId="ADAL" clId="{31FA41A5-74F5-4D80-80A1-FEB3254DCF39}" dt="2022-11-13T12:45:24.283" v="6901" actId="26606"/>
          <ac:spMkLst>
            <pc:docMk/>
            <pc:sldMk cId="3650673121" sldId="304"/>
            <ac:spMk id="8" creationId="{257E7117-768A-08E2-F49D-867162CA11AC}"/>
          </ac:spMkLst>
        </pc:spChg>
        <pc:spChg chg="add del">
          <ac:chgData name="LÊ NGỌC ĐỨC" userId="a8d36699-ac0a-45f6-ad39-f97cab976a46" providerId="ADAL" clId="{31FA41A5-74F5-4D80-80A1-FEB3254DCF39}" dt="2022-11-13T12:45:24.283" v="6901" actId="26606"/>
          <ac:spMkLst>
            <pc:docMk/>
            <pc:sldMk cId="3650673121" sldId="304"/>
            <ac:spMk id="13" creationId="{6F5A5072-7B47-4D32-B52A-4EBBF590B8A5}"/>
          </ac:spMkLst>
        </pc:spChg>
        <pc:spChg chg="add del">
          <ac:chgData name="LÊ NGỌC ĐỨC" userId="a8d36699-ac0a-45f6-ad39-f97cab976a46" providerId="ADAL" clId="{31FA41A5-74F5-4D80-80A1-FEB3254DCF39}" dt="2022-11-13T12:45:24.283" v="6901" actId="26606"/>
          <ac:spMkLst>
            <pc:docMk/>
            <pc:sldMk cId="3650673121" sldId="304"/>
            <ac:spMk id="15" creationId="{9715DAF0-AE1B-46C9-8A6B-DB2AA05AB91D}"/>
          </ac:spMkLst>
        </pc:spChg>
        <pc:spChg chg="add del">
          <ac:chgData name="LÊ NGỌC ĐỨC" userId="a8d36699-ac0a-45f6-ad39-f97cab976a46" providerId="ADAL" clId="{31FA41A5-74F5-4D80-80A1-FEB3254DCF39}" dt="2022-11-13T12:45:24.283" v="6901" actId="26606"/>
          <ac:spMkLst>
            <pc:docMk/>
            <pc:sldMk cId="3650673121" sldId="304"/>
            <ac:spMk id="17" creationId="{6016219D-510E-4184-9090-6D5578A87BD1}"/>
          </ac:spMkLst>
        </pc:spChg>
        <pc:spChg chg="add del">
          <ac:chgData name="LÊ NGỌC ĐỨC" userId="a8d36699-ac0a-45f6-ad39-f97cab976a46" providerId="ADAL" clId="{31FA41A5-74F5-4D80-80A1-FEB3254DCF39}" dt="2022-11-13T12:45:24.283" v="6901" actId="26606"/>
          <ac:spMkLst>
            <pc:docMk/>
            <pc:sldMk cId="3650673121" sldId="304"/>
            <ac:spMk id="19" creationId="{AFF4A713-7B75-4B21-90D7-5AB19547C728}"/>
          </ac:spMkLst>
        </pc:spChg>
        <pc:spChg chg="add del">
          <ac:chgData name="LÊ NGỌC ĐỨC" userId="a8d36699-ac0a-45f6-ad39-f97cab976a46" providerId="ADAL" clId="{31FA41A5-74F5-4D80-80A1-FEB3254DCF39}" dt="2022-11-13T12:45:24.283" v="6901" actId="26606"/>
          <ac:spMkLst>
            <pc:docMk/>
            <pc:sldMk cId="3650673121" sldId="304"/>
            <ac:spMk id="21" creationId="{DC631C0B-6DA6-4E57-8231-CE32B3434A7E}"/>
          </ac:spMkLst>
        </pc:spChg>
        <pc:spChg chg="add del">
          <ac:chgData name="LÊ NGỌC ĐỨC" userId="a8d36699-ac0a-45f6-ad39-f97cab976a46" providerId="ADAL" clId="{31FA41A5-74F5-4D80-80A1-FEB3254DCF39}" dt="2022-11-13T12:45:24.283" v="6901" actId="26606"/>
          <ac:spMkLst>
            <pc:docMk/>
            <pc:sldMk cId="3650673121" sldId="304"/>
            <ac:spMk id="23" creationId="{C29501E6-A978-4A61-9689-9085AF97A53A}"/>
          </ac:spMkLst>
        </pc:spChg>
        <pc:spChg chg="del">
          <ac:chgData name="LÊ NGỌC ĐỨC" userId="a8d36699-ac0a-45f6-ad39-f97cab976a46" providerId="ADAL" clId="{31FA41A5-74F5-4D80-80A1-FEB3254DCF39}" dt="2022-11-13T12:44:59.292" v="6893" actId="700"/>
          <ac:spMkLst>
            <pc:docMk/>
            <pc:sldMk cId="3650673121" sldId="304"/>
            <ac:spMk id="35" creationId="{2A8AA5BC-4F7A-4226-8F99-6D824B226A97}"/>
          </ac:spMkLst>
        </pc:spChg>
        <pc:spChg chg="del">
          <ac:chgData name="LÊ NGỌC ĐỨC" userId="a8d36699-ac0a-45f6-ad39-f97cab976a46" providerId="ADAL" clId="{31FA41A5-74F5-4D80-80A1-FEB3254DCF39}" dt="2022-11-13T12:44:59.292" v="6893" actId="700"/>
          <ac:spMkLst>
            <pc:docMk/>
            <pc:sldMk cId="3650673121" sldId="304"/>
            <ac:spMk id="37" creationId="{5BC87C3E-1040-4EE4-9BDB-9537F7A1B335}"/>
          </ac:spMkLst>
        </pc:spChg>
        <pc:spChg chg="del">
          <ac:chgData name="LÊ NGỌC ĐỨC" userId="a8d36699-ac0a-45f6-ad39-f97cab976a46" providerId="ADAL" clId="{31FA41A5-74F5-4D80-80A1-FEB3254DCF39}" dt="2022-11-13T12:44:59.292" v="6893" actId="700"/>
          <ac:spMkLst>
            <pc:docMk/>
            <pc:sldMk cId="3650673121" sldId="304"/>
            <ac:spMk id="39" creationId="{054EEF01-190A-468F-A13C-CD98AC1C7D64}"/>
          </ac:spMkLst>
        </pc:spChg>
        <pc:cxnChg chg="del">
          <ac:chgData name="LÊ NGỌC ĐỨC" userId="a8d36699-ac0a-45f6-ad39-f97cab976a46" providerId="ADAL" clId="{31FA41A5-74F5-4D80-80A1-FEB3254DCF39}" dt="2022-11-13T12:44:59.292" v="6893" actId="700"/>
          <ac:cxnSpMkLst>
            <pc:docMk/>
            <pc:sldMk cId="3650673121" sldId="304"/>
            <ac:cxnSpMk id="36" creationId="{911DBBF1-3229-4BD9-B3D1-B4CA571E7431}"/>
          </ac:cxnSpMkLst>
        </pc:cxnChg>
        <pc:cxnChg chg="del">
          <ac:chgData name="LÊ NGỌC ĐỨC" userId="a8d36699-ac0a-45f6-ad39-f97cab976a46" providerId="ADAL" clId="{31FA41A5-74F5-4D80-80A1-FEB3254DCF39}" dt="2022-11-13T12:44:59.292" v="6893" actId="700"/>
          <ac:cxnSpMkLst>
            <pc:docMk/>
            <pc:sldMk cId="3650673121" sldId="304"/>
            <ac:cxnSpMk id="38" creationId="{F5CD5A0B-CDD7-427C-AA42-2EECFDFA1811}"/>
          </ac:cxnSpMkLst>
        </pc:cxnChg>
      </pc:sldChg>
      <pc:sldChg chg="addSp delSp modSp add mod modNotesTx">
        <pc:chgData name="LÊ NGỌC ĐỨC" userId="a8d36699-ac0a-45f6-ad39-f97cab976a46" providerId="ADAL" clId="{31FA41A5-74F5-4D80-80A1-FEB3254DCF39}" dt="2022-11-13T12:48:21.120" v="7097"/>
        <pc:sldMkLst>
          <pc:docMk/>
          <pc:sldMk cId="1533151168" sldId="305"/>
        </pc:sldMkLst>
        <pc:spChg chg="add del mod">
          <ac:chgData name="LÊ NGỌC ĐỨC" userId="a8d36699-ac0a-45f6-ad39-f97cab976a46" providerId="ADAL" clId="{31FA41A5-74F5-4D80-80A1-FEB3254DCF39}" dt="2022-11-13T12:48:16.971" v="7095" actId="478"/>
          <ac:spMkLst>
            <pc:docMk/>
            <pc:sldMk cId="1533151168" sldId="305"/>
            <ac:spMk id="3" creationId="{A40658CA-785E-561F-63F1-8B62343E8B5B}"/>
          </ac:spMkLst>
        </pc:spChg>
        <pc:spChg chg="del">
          <ac:chgData name="LÊ NGỌC ĐỨC" userId="a8d36699-ac0a-45f6-ad39-f97cab976a46" providerId="ADAL" clId="{31FA41A5-74F5-4D80-80A1-FEB3254DCF39}" dt="2022-11-13T12:48:16.971" v="7095" actId="478"/>
          <ac:spMkLst>
            <pc:docMk/>
            <pc:sldMk cId="1533151168" sldId="305"/>
            <ac:spMk id="4" creationId="{B2ECB6BA-E0B4-51A3-45F1-5B9EF18F4B10}"/>
          </ac:spMkLst>
        </pc:spChg>
        <pc:spChg chg="del">
          <ac:chgData name="LÊ NGỌC ĐỨC" userId="a8d36699-ac0a-45f6-ad39-f97cab976a46" providerId="ADAL" clId="{31FA41A5-74F5-4D80-80A1-FEB3254DCF39}" dt="2022-11-13T12:48:16.971" v="7095" actId="478"/>
          <ac:spMkLst>
            <pc:docMk/>
            <pc:sldMk cId="1533151168" sldId="305"/>
            <ac:spMk id="6" creationId="{CCEDC434-48D6-1C43-2CDD-6E19A593DECB}"/>
          </ac:spMkLst>
        </pc:spChg>
        <pc:spChg chg="del">
          <ac:chgData name="LÊ NGỌC ĐỨC" userId="a8d36699-ac0a-45f6-ad39-f97cab976a46" providerId="ADAL" clId="{31FA41A5-74F5-4D80-80A1-FEB3254DCF39}" dt="2022-11-13T12:48:15.678" v="7094" actId="478"/>
          <ac:spMkLst>
            <pc:docMk/>
            <pc:sldMk cId="1533151168" sldId="305"/>
            <ac:spMk id="8" creationId="{257E7117-768A-08E2-F49D-867162CA11AC}"/>
          </ac:spMkLst>
        </pc:spChg>
        <pc:spChg chg="add del mod">
          <ac:chgData name="LÊ NGỌC ĐỨC" userId="a8d36699-ac0a-45f6-ad39-f97cab976a46" providerId="ADAL" clId="{31FA41A5-74F5-4D80-80A1-FEB3254DCF39}" dt="2022-11-13T12:48:18.426" v="7096" actId="478"/>
          <ac:spMkLst>
            <pc:docMk/>
            <pc:sldMk cId="1533151168" sldId="305"/>
            <ac:spMk id="9" creationId="{F9F9A4BB-FAC8-938A-00FE-507B1583C2B2}"/>
          </ac:spMkLst>
        </pc:spChg>
      </pc:sldChg>
      <pc:sldChg chg="addSp delSp modSp add mod ord modNotesTx">
        <pc:chgData name="LÊ NGỌC ĐỨC" userId="a8d36699-ac0a-45f6-ad39-f97cab976a46" providerId="ADAL" clId="{31FA41A5-74F5-4D80-80A1-FEB3254DCF39}" dt="2022-11-13T12:54:36.364" v="7337"/>
        <pc:sldMkLst>
          <pc:docMk/>
          <pc:sldMk cId="575421189" sldId="306"/>
        </pc:sldMkLst>
        <pc:spChg chg="add del mod">
          <ac:chgData name="LÊ NGỌC ĐỨC" userId="a8d36699-ac0a-45f6-ad39-f97cab976a46" providerId="ADAL" clId="{31FA41A5-74F5-4D80-80A1-FEB3254DCF39}" dt="2022-11-13T12:51:03.219" v="7332" actId="478"/>
          <ac:spMkLst>
            <pc:docMk/>
            <pc:sldMk cId="575421189" sldId="306"/>
            <ac:spMk id="3" creationId="{128AF618-72A0-1FA4-FC38-3D5E342BDF39}"/>
          </ac:spMkLst>
        </pc:spChg>
        <pc:spChg chg="del">
          <ac:chgData name="LÊ NGỌC ĐỨC" userId="a8d36699-ac0a-45f6-ad39-f97cab976a46" providerId="ADAL" clId="{31FA41A5-74F5-4D80-80A1-FEB3254DCF39}" dt="2022-11-13T12:51:01.971" v="7331" actId="478"/>
          <ac:spMkLst>
            <pc:docMk/>
            <pc:sldMk cId="575421189" sldId="306"/>
            <ac:spMk id="4" creationId="{B2ECB6BA-E0B4-51A3-45F1-5B9EF18F4B10}"/>
          </ac:spMkLst>
        </pc:spChg>
        <pc:spChg chg="del">
          <ac:chgData name="LÊ NGỌC ĐỨC" userId="a8d36699-ac0a-45f6-ad39-f97cab976a46" providerId="ADAL" clId="{31FA41A5-74F5-4D80-80A1-FEB3254DCF39}" dt="2022-11-13T12:50:59.235" v="7329" actId="478"/>
          <ac:spMkLst>
            <pc:docMk/>
            <pc:sldMk cId="575421189" sldId="306"/>
            <ac:spMk id="6" creationId="{CCEDC434-48D6-1C43-2CDD-6E19A593DECB}"/>
          </ac:spMkLst>
        </pc:spChg>
        <pc:spChg chg="del">
          <ac:chgData name="LÊ NGỌC ĐỨC" userId="a8d36699-ac0a-45f6-ad39-f97cab976a46" providerId="ADAL" clId="{31FA41A5-74F5-4D80-80A1-FEB3254DCF39}" dt="2022-11-13T12:51:00.432" v="7330" actId="478"/>
          <ac:spMkLst>
            <pc:docMk/>
            <pc:sldMk cId="575421189" sldId="306"/>
            <ac:spMk id="8" creationId="{257E7117-768A-08E2-F49D-867162CA11AC}"/>
          </ac:spMkLst>
        </pc:spChg>
        <pc:spChg chg="add mod">
          <ac:chgData name="LÊ NGỌC ĐỨC" userId="a8d36699-ac0a-45f6-ad39-f97cab976a46" providerId="ADAL" clId="{31FA41A5-74F5-4D80-80A1-FEB3254DCF39}" dt="2022-11-13T12:51:00.432" v="7330" actId="478"/>
          <ac:spMkLst>
            <pc:docMk/>
            <pc:sldMk cId="575421189" sldId="306"/>
            <ac:spMk id="9" creationId="{BA6EEE9E-FADE-5ABD-0D93-AAE89B3C82A8}"/>
          </ac:spMkLst>
        </pc:spChg>
      </pc:sldChg>
      <pc:sldChg chg="addSp modSp add mod ord modNotesTx">
        <pc:chgData name="LÊ NGỌC ĐỨC" userId="a8d36699-ac0a-45f6-ad39-f97cab976a46" providerId="ADAL" clId="{31FA41A5-74F5-4D80-80A1-FEB3254DCF39}" dt="2022-11-13T13:01:03.411" v="7656"/>
        <pc:sldMkLst>
          <pc:docMk/>
          <pc:sldMk cId="1635211136" sldId="307"/>
        </pc:sldMkLst>
        <pc:spChg chg="add mod">
          <ac:chgData name="LÊ NGỌC ĐỨC" userId="a8d36699-ac0a-45f6-ad39-f97cab976a46" providerId="ADAL" clId="{31FA41A5-74F5-4D80-80A1-FEB3254DCF39}" dt="2022-11-13T12:55:01.159" v="7381" actId="20577"/>
          <ac:spMkLst>
            <pc:docMk/>
            <pc:sldMk cId="1635211136" sldId="307"/>
            <ac:spMk id="2" creationId="{9899C1AE-9EA5-91EA-E93B-07DFA2EE2BBE}"/>
          </ac:spMkLst>
        </pc:spChg>
      </pc:sldChg>
      <pc:sldChg chg="addSp modSp add mod modNotesTx">
        <pc:chgData name="LÊ NGỌC ĐỨC" userId="a8d36699-ac0a-45f6-ad39-f97cab976a46" providerId="ADAL" clId="{31FA41A5-74F5-4D80-80A1-FEB3254DCF39}" dt="2022-11-14T05:30:11.318" v="7892"/>
        <pc:sldMkLst>
          <pc:docMk/>
          <pc:sldMk cId="2316617658" sldId="308"/>
        </pc:sldMkLst>
        <pc:spChg chg="add mod">
          <ac:chgData name="LÊ NGỌC ĐỨC" userId="a8d36699-ac0a-45f6-ad39-f97cab976a46" providerId="ADAL" clId="{31FA41A5-74F5-4D80-80A1-FEB3254DCF39}" dt="2022-11-14T05:30:11.318" v="7892"/>
          <ac:spMkLst>
            <pc:docMk/>
            <pc:sldMk cId="2316617658" sldId="308"/>
            <ac:spMk id="2" creationId="{AE89BA00-6518-44C2-5070-978CE827E958}"/>
          </ac:spMkLst>
        </pc:spChg>
        <pc:spChg chg="mod">
          <ac:chgData name="LÊ NGỌC ĐỨC" userId="a8d36699-ac0a-45f6-ad39-f97cab976a46" providerId="ADAL" clId="{31FA41A5-74F5-4D80-80A1-FEB3254DCF39}" dt="2022-11-13T13:19:37.352" v="7679" actId="20577"/>
          <ac:spMkLst>
            <pc:docMk/>
            <pc:sldMk cId="2316617658" sldId="308"/>
            <ac:spMk id="4" creationId="{B2ECB6BA-E0B4-51A3-45F1-5B9EF18F4B10}"/>
          </ac:spMkLst>
        </pc:spChg>
      </pc:sldChg>
      <pc:sldChg chg="delSp modSp add mod ord modNotesTx">
        <pc:chgData name="LÊ NGỌC ĐỨC" userId="a8d36699-ac0a-45f6-ad39-f97cab976a46" providerId="ADAL" clId="{31FA41A5-74F5-4D80-80A1-FEB3254DCF39}" dt="2022-11-16T12:22:46.823" v="15309" actId="478"/>
        <pc:sldMkLst>
          <pc:docMk/>
          <pc:sldMk cId="4202376446" sldId="309"/>
        </pc:sldMkLst>
        <pc:spChg chg="del mod">
          <ac:chgData name="LÊ NGỌC ĐỨC" userId="a8d36699-ac0a-45f6-ad39-f97cab976a46" providerId="ADAL" clId="{31FA41A5-74F5-4D80-80A1-FEB3254DCF39}" dt="2022-11-16T12:22:46.823" v="15309" actId="478"/>
          <ac:spMkLst>
            <pc:docMk/>
            <pc:sldMk cId="4202376446" sldId="309"/>
            <ac:spMk id="6" creationId="{D4232AD4-8BA3-9B19-81EF-5A8B0B04C6C4}"/>
          </ac:spMkLst>
        </pc:spChg>
        <pc:spChg chg="del">
          <ac:chgData name="LÊ NGỌC ĐỨC" userId="a8d36699-ac0a-45f6-ad39-f97cab976a46" providerId="ADAL" clId="{31FA41A5-74F5-4D80-80A1-FEB3254DCF39}" dt="2022-11-16T12:22:46.823" v="15309" actId="478"/>
          <ac:spMkLst>
            <pc:docMk/>
            <pc:sldMk cId="4202376446" sldId="309"/>
            <ac:spMk id="7" creationId="{FBD621DB-8832-0AA4-E1D6-5E8307FD17F5}"/>
          </ac:spMkLst>
        </pc:spChg>
        <pc:spChg chg="del">
          <ac:chgData name="LÊ NGỌC ĐỨC" userId="a8d36699-ac0a-45f6-ad39-f97cab976a46" providerId="ADAL" clId="{31FA41A5-74F5-4D80-80A1-FEB3254DCF39}" dt="2022-11-16T12:22:46.823" v="15309" actId="478"/>
          <ac:spMkLst>
            <pc:docMk/>
            <pc:sldMk cId="4202376446" sldId="309"/>
            <ac:spMk id="8" creationId="{DBD7D345-D607-CDDC-8724-1B6B7B36EF25}"/>
          </ac:spMkLst>
        </pc:spChg>
      </pc:sldChg>
      <pc:sldChg chg="addSp modSp add mod modNotesTx">
        <pc:chgData name="LÊ NGỌC ĐỨC" userId="a8d36699-ac0a-45f6-ad39-f97cab976a46" providerId="ADAL" clId="{31FA41A5-74F5-4D80-80A1-FEB3254DCF39}" dt="2022-11-14T06:04:49.961" v="8939" actId="20577"/>
        <pc:sldMkLst>
          <pc:docMk/>
          <pc:sldMk cId="1573093547" sldId="310"/>
        </pc:sldMkLst>
        <pc:spChg chg="mod">
          <ac:chgData name="LÊ NGỌC ĐỨC" userId="a8d36699-ac0a-45f6-ad39-f97cab976a46" providerId="ADAL" clId="{31FA41A5-74F5-4D80-80A1-FEB3254DCF39}" dt="2022-11-14T05:24:37.431" v="7839" actId="20577"/>
          <ac:spMkLst>
            <pc:docMk/>
            <pc:sldMk cId="1573093547" sldId="310"/>
            <ac:spMk id="2" creationId="{007EC05A-F285-6ECD-F3A6-362E13805A62}"/>
          </ac:spMkLst>
        </pc:spChg>
        <pc:spChg chg="add mod">
          <ac:chgData name="LÊ NGỌC ĐỨC" userId="a8d36699-ac0a-45f6-ad39-f97cab976a46" providerId="ADAL" clId="{31FA41A5-74F5-4D80-80A1-FEB3254DCF39}" dt="2022-11-14T05:29:49.955" v="7887"/>
          <ac:spMkLst>
            <pc:docMk/>
            <pc:sldMk cId="1573093547" sldId="310"/>
            <ac:spMk id="3" creationId="{4ECDEB7A-BD55-100C-AEA4-C90D596B903A}"/>
          </ac:spMkLst>
        </pc:spChg>
        <pc:spChg chg="mod">
          <ac:chgData name="LÊ NGỌC ĐỨC" userId="a8d36699-ac0a-45f6-ad39-f97cab976a46" providerId="ADAL" clId="{31FA41A5-74F5-4D80-80A1-FEB3254DCF39}" dt="2022-11-14T06:04:24.024" v="8807" actId="20577"/>
          <ac:spMkLst>
            <pc:docMk/>
            <pc:sldMk cId="1573093547" sldId="310"/>
            <ac:spMk id="7" creationId="{FBD621DB-8832-0AA4-E1D6-5E8307FD17F5}"/>
          </ac:spMkLst>
        </pc:spChg>
      </pc:sldChg>
      <pc:sldChg chg="addSp delSp modSp add mod">
        <pc:chgData name="LÊ NGỌC ĐỨC" userId="a8d36699-ac0a-45f6-ad39-f97cab976a46" providerId="ADAL" clId="{31FA41A5-74F5-4D80-80A1-FEB3254DCF39}" dt="2022-11-14T05:29:55.187" v="7889" actId="1076"/>
        <pc:sldMkLst>
          <pc:docMk/>
          <pc:sldMk cId="3302572324" sldId="311"/>
        </pc:sldMkLst>
        <pc:spChg chg="add mod">
          <ac:chgData name="LÊ NGỌC ĐỨC" userId="a8d36699-ac0a-45f6-ad39-f97cab976a46" providerId="ADAL" clId="{31FA41A5-74F5-4D80-80A1-FEB3254DCF39}" dt="2022-11-14T05:27:29.954" v="7870" actId="478"/>
          <ac:spMkLst>
            <pc:docMk/>
            <pc:sldMk cId="3302572324" sldId="311"/>
            <ac:spMk id="4" creationId="{CFAF2593-AEA8-1600-F48F-EF9D4942D5EC}"/>
          </ac:spMkLst>
        </pc:spChg>
        <pc:spChg chg="del">
          <ac:chgData name="LÊ NGỌC ĐỨC" userId="a8d36699-ac0a-45f6-ad39-f97cab976a46" providerId="ADAL" clId="{31FA41A5-74F5-4D80-80A1-FEB3254DCF39}" dt="2022-11-14T05:27:29.954" v="7870" actId="478"/>
          <ac:spMkLst>
            <pc:docMk/>
            <pc:sldMk cId="3302572324" sldId="311"/>
            <ac:spMk id="7" creationId="{FBD621DB-8832-0AA4-E1D6-5E8307FD17F5}"/>
          </ac:spMkLst>
        </pc:spChg>
        <pc:spChg chg="add mod">
          <ac:chgData name="LÊ NGỌC ĐỨC" userId="a8d36699-ac0a-45f6-ad39-f97cab976a46" providerId="ADAL" clId="{31FA41A5-74F5-4D80-80A1-FEB3254DCF39}" dt="2022-11-14T05:29:52.696" v="7888"/>
          <ac:spMkLst>
            <pc:docMk/>
            <pc:sldMk cId="3302572324" sldId="311"/>
            <ac:spMk id="9" creationId="{25D8B5C1-C444-3BAC-42BC-7A1580299150}"/>
          </ac:spMkLst>
        </pc:spChg>
        <pc:picChg chg="add mod">
          <ac:chgData name="LÊ NGỌC ĐỨC" userId="a8d36699-ac0a-45f6-ad39-f97cab976a46" providerId="ADAL" clId="{31FA41A5-74F5-4D80-80A1-FEB3254DCF39}" dt="2022-11-14T05:29:55.187" v="7889" actId="1076"/>
          <ac:picMkLst>
            <pc:docMk/>
            <pc:sldMk cId="3302572324" sldId="311"/>
            <ac:picMk id="8" creationId="{6CB6D667-D216-AB3B-9C79-EBD53D3B8BDA}"/>
          </ac:picMkLst>
        </pc:picChg>
      </pc:sldChg>
      <pc:sldChg chg="addSp delSp modSp add mod modNotesTx">
        <pc:chgData name="LÊ NGỌC ĐỨC" userId="a8d36699-ac0a-45f6-ad39-f97cab976a46" providerId="ADAL" clId="{31FA41A5-74F5-4D80-80A1-FEB3254DCF39}" dt="2022-11-14T05:30:57.589" v="7929"/>
        <pc:sldMkLst>
          <pc:docMk/>
          <pc:sldMk cId="1613309601" sldId="312"/>
        </pc:sldMkLst>
        <pc:spChg chg="add mod">
          <ac:chgData name="LÊ NGỌC ĐỨC" userId="a8d36699-ac0a-45f6-ad39-f97cab976a46" providerId="ADAL" clId="{31FA41A5-74F5-4D80-80A1-FEB3254DCF39}" dt="2022-11-14T05:30:57.589" v="7929"/>
          <ac:spMkLst>
            <pc:docMk/>
            <pc:sldMk cId="1613309601" sldId="312"/>
            <ac:spMk id="3" creationId="{5620CA2A-2DCA-4DBB-B243-9608552CF4A9}"/>
          </ac:spMkLst>
        </pc:spChg>
        <pc:spChg chg="del mod">
          <ac:chgData name="LÊ NGỌC ĐỨC" userId="a8d36699-ac0a-45f6-ad39-f97cab976a46" providerId="ADAL" clId="{31FA41A5-74F5-4D80-80A1-FEB3254DCF39}" dt="2022-11-14T05:28:44.632" v="7876" actId="478"/>
          <ac:spMkLst>
            <pc:docMk/>
            <pc:sldMk cId="1613309601" sldId="312"/>
            <ac:spMk id="7" creationId="{FBD621DB-8832-0AA4-E1D6-5E8307FD17F5}"/>
          </ac:spMkLst>
        </pc:spChg>
      </pc:sldChg>
      <pc:sldChg chg="addSp modSp add mod modNotesTx">
        <pc:chgData name="LÊ NGỌC ĐỨC" userId="a8d36699-ac0a-45f6-ad39-f97cab976a46" providerId="ADAL" clId="{31FA41A5-74F5-4D80-80A1-FEB3254DCF39}" dt="2022-11-14T05:33:48.918" v="8019" actId="20577"/>
        <pc:sldMkLst>
          <pc:docMk/>
          <pc:sldMk cId="2409034224" sldId="313"/>
        </pc:sldMkLst>
        <pc:spChg chg="mod">
          <ac:chgData name="LÊ NGỌC ĐỨC" userId="a8d36699-ac0a-45f6-ad39-f97cab976a46" providerId="ADAL" clId="{31FA41A5-74F5-4D80-80A1-FEB3254DCF39}" dt="2022-11-14T05:30:25.394" v="7913" actId="20577"/>
          <ac:spMkLst>
            <pc:docMk/>
            <pc:sldMk cId="2409034224" sldId="313"/>
            <ac:spMk id="2" creationId="{007EC05A-F285-6ECD-F3A6-362E13805A62}"/>
          </ac:spMkLst>
        </pc:spChg>
        <pc:spChg chg="mod">
          <ac:chgData name="LÊ NGỌC ĐỨC" userId="a8d36699-ac0a-45f6-ad39-f97cab976a46" providerId="ADAL" clId="{31FA41A5-74F5-4D80-80A1-FEB3254DCF39}" dt="2022-11-14T05:31:13.806" v="7930"/>
          <ac:spMkLst>
            <pc:docMk/>
            <pc:sldMk cId="2409034224" sldId="313"/>
            <ac:spMk id="3" creationId="{5620CA2A-2DCA-4DBB-B243-9608552CF4A9}"/>
          </ac:spMkLst>
        </pc:spChg>
        <pc:spChg chg="add mod">
          <ac:chgData name="LÊ NGỌC ĐỨC" userId="a8d36699-ac0a-45f6-ad39-f97cab976a46" providerId="ADAL" clId="{31FA41A5-74F5-4D80-80A1-FEB3254DCF39}" dt="2022-11-14T05:33:48.918" v="8019" actId="20577"/>
          <ac:spMkLst>
            <pc:docMk/>
            <pc:sldMk cId="2409034224" sldId="313"/>
            <ac:spMk id="4" creationId="{F61B135E-942B-121E-8E8D-AFCC50F2E81C}"/>
          </ac:spMkLst>
        </pc:spChg>
        <pc:spChg chg="mod">
          <ac:chgData name="LÊ NGỌC ĐỨC" userId="a8d36699-ac0a-45f6-ad39-f97cab976a46" providerId="ADAL" clId="{31FA41A5-74F5-4D80-80A1-FEB3254DCF39}" dt="2022-11-14T05:29:44.353" v="7886" actId="20577"/>
          <ac:spMkLst>
            <pc:docMk/>
            <pc:sldMk cId="2409034224" sldId="313"/>
            <ac:spMk id="6" creationId="{D4232AD4-8BA3-9B19-81EF-5A8B0B04C6C4}"/>
          </ac:spMkLst>
        </pc:spChg>
      </pc:sldChg>
      <pc:sldChg chg="addSp delSp modSp add mod modNotesTx">
        <pc:chgData name="LÊ NGỌC ĐỨC" userId="a8d36699-ac0a-45f6-ad39-f97cab976a46" providerId="ADAL" clId="{31FA41A5-74F5-4D80-80A1-FEB3254DCF39}" dt="2022-11-14T05:39:29.556" v="8088" actId="20577"/>
        <pc:sldMkLst>
          <pc:docMk/>
          <pc:sldMk cId="236473187" sldId="314"/>
        </pc:sldMkLst>
        <pc:spChg chg="mod">
          <ac:chgData name="LÊ NGỌC ĐỨC" userId="a8d36699-ac0a-45f6-ad39-f97cab976a46" providerId="ADAL" clId="{31FA41A5-74F5-4D80-80A1-FEB3254DCF39}" dt="2022-11-14T05:39:29.556" v="8088" actId="20577"/>
          <ac:spMkLst>
            <pc:docMk/>
            <pc:sldMk cId="236473187" sldId="314"/>
            <ac:spMk id="2" creationId="{007EC05A-F285-6ECD-F3A6-362E13805A62}"/>
          </ac:spMkLst>
        </pc:spChg>
        <pc:spChg chg="mod">
          <ac:chgData name="LÊ NGỌC ĐỨC" userId="a8d36699-ac0a-45f6-ad39-f97cab976a46" providerId="ADAL" clId="{31FA41A5-74F5-4D80-80A1-FEB3254DCF39}" dt="2022-11-14T05:31:19.392" v="7931"/>
          <ac:spMkLst>
            <pc:docMk/>
            <pc:sldMk cId="236473187" sldId="314"/>
            <ac:spMk id="3" creationId="{5620CA2A-2DCA-4DBB-B243-9608552CF4A9}"/>
          </ac:spMkLst>
        </pc:spChg>
        <pc:spChg chg="add del mod">
          <ac:chgData name="LÊ NGỌC ĐỨC" userId="a8d36699-ac0a-45f6-ad39-f97cab976a46" providerId="ADAL" clId="{31FA41A5-74F5-4D80-80A1-FEB3254DCF39}" dt="2022-11-14T05:39:07.497" v="8069" actId="478"/>
          <ac:spMkLst>
            <pc:docMk/>
            <pc:sldMk cId="236473187" sldId="314"/>
            <ac:spMk id="4" creationId="{E54EFE98-F978-E139-5403-8132C48E7C4D}"/>
          </ac:spMkLst>
        </pc:spChg>
        <pc:spChg chg="add mod">
          <ac:chgData name="LÊ NGỌC ĐỨC" userId="a8d36699-ac0a-45f6-ad39-f97cab976a46" providerId="ADAL" clId="{31FA41A5-74F5-4D80-80A1-FEB3254DCF39}" dt="2022-11-14T05:39:07.497" v="8069" actId="478"/>
          <ac:spMkLst>
            <pc:docMk/>
            <pc:sldMk cId="236473187" sldId="314"/>
            <ac:spMk id="9" creationId="{EDA0FD17-372C-A04F-EB29-423BF8A19F88}"/>
          </ac:spMkLst>
        </pc:spChg>
        <pc:picChg chg="add mod">
          <ac:chgData name="LÊ NGỌC ĐỨC" userId="a8d36699-ac0a-45f6-ad39-f97cab976a46" providerId="ADAL" clId="{31FA41A5-74F5-4D80-80A1-FEB3254DCF39}" dt="2022-11-14T05:39:13.682" v="8072" actId="1076"/>
          <ac:picMkLst>
            <pc:docMk/>
            <pc:sldMk cId="236473187" sldId="314"/>
            <ac:picMk id="7" creationId="{4A57662A-2B72-21A2-E4B1-066810ED28A3}"/>
          </ac:picMkLst>
        </pc:picChg>
      </pc:sldChg>
      <pc:sldChg chg="addSp modSp add mod modNotesTx">
        <pc:chgData name="LÊ NGỌC ĐỨC" userId="a8d36699-ac0a-45f6-ad39-f97cab976a46" providerId="ADAL" clId="{31FA41A5-74F5-4D80-80A1-FEB3254DCF39}" dt="2022-11-14T05:49:47.037" v="8540" actId="14100"/>
        <pc:sldMkLst>
          <pc:docMk/>
          <pc:sldMk cId="1723342030" sldId="315"/>
        </pc:sldMkLst>
        <pc:spChg chg="mod">
          <ac:chgData name="LÊ NGỌC ĐỨC" userId="a8d36699-ac0a-45f6-ad39-f97cab976a46" providerId="ADAL" clId="{31FA41A5-74F5-4D80-80A1-FEB3254DCF39}" dt="2022-11-14T05:31:48.425" v="7970" actId="20577"/>
          <ac:spMkLst>
            <pc:docMk/>
            <pc:sldMk cId="1723342030" sldId="315"/>
            <ac:spMk id="2" creationId="{007EC05A-F285-6ECD-F3A6-362E13805A62}"/>
          </ac:spMkLst>
        </pc:spChg>
        <pc:spChg chg="add mod">
          <ac:chgData name="LÊ NGỌC ĐỨC" userId="a8d36699-ac0a-45f6-ad39-f97cab976a46" providerId="ADAL" clId="{31FA41A5-74F5-4D80-80A1-FEB3254DCF39}" dt="2022-11-14T05:49:47.037" v="8540" actId="14100"/>
          <ac:spMkLst>
            <pc:docMk/>
            <pc:sldMk cId="1723342030" sldId="315"/>
            <ac:spMk id="4" creationId="{3C1625CD-671F-CE22-2D2A-C794B5DE7B39}"/>
          </ac:spMkLst>
        </pc:spChg>
        <pc:spChg chg="mod">
          <ac:chgData name="LÊ NGỌC ĐỨC" userId="a8d36699-ac0a-45f6-ad39-f97cab976a46" providerId="ADAL" clId="{31FA41A5-74F5-4D80-80A1-FEB3254DCF39}" dt="2022-11-14T05:31:37.072" v="7937" actId="20577"/>
          <ac:spMkLst>
            <pc:docMk/>
            <pc:sldMk cId="1723342030" sldId="315"/>
            <ac:spMk id="6" creationId="{D4232AD4-8BA3-9B19-81EF-5A8B0B04C6C4}"/>
          </ac:spMkLst>
        </pc:spChg>
      </pc:sldChg>
      <pc:sldChg chg="addSp modSp add mod modNotesTx">
        <pc:chgData name="LÊ NGỌC ĐỨC" userId="a8d36699-ac0a-45f6-ad39-f97cab976a46" providerId="ADAL" clId="{31FA41A5-74F5-4D80-80A1-FEB3254DCF39}" dt="2022-11-14T05:54:03.329" v="8605" actId="20577"/>
        <pc:sldMkLst>
          <pc:docMk/>
          <pc:sldMk cId="3522491838" sldId="316"/>
        </pc:sldMkLst>
        <pc:spChg chg="mod">
          <ac:chgData name="LÊ NGỌC ĐỨC" userId="a8d36699-ac0a-45f6-ad39-f97cab976a46" providerId="ADAL" clId="{31FA41A5-74F5-4D80-80A1-FEB3254DCF39}" dt="2022-11-14T05:31:56.829" v="7985" actId="20577"/>
          <ac:spMkLst>
            <pc:docMk/>
            <pc:sldMk cId="3522491838" sldId="316"/>
            <ac:spMk id="2" creationId="{007EC05A-F285-6ECD-F3A6-362E13805A62}"/>
          </ac:spMkLst>
        </pc:spChg>
        <pc:spChg chg="add mod">
          <ac:chgData name="LÊ NGỌC ĐỨC" userId="a8d36699-ac0a-45f6-ad39-f97cab976a46" providerId="ADAL" clId="{31FA41A5-74F5-4D80-80A1-FEB3254DCF39}" dt="2022-11-14T05:54:03.329" v="8605" actId="20577"/>
          <ac:spMkLst>
            <pc:docMk/>
            <pc:sldMk cId="3522491838" sldId="316"/>
            <ac:spMk id="4" creationId="{39F32DE4-BA31-3F66-BBEE-E02337A34F9D}"/>
          </ac:spMkLst>
        </pc:spChg>
      </pc:sldChg>
      <pc:sldChg chg="addSp modSp add mod ord modNotesTx">
        <pc:chgData name="LÊ NGỌC ĐỨC" userId="a8d36699-ac0a-45f6-ad39-f97cab976a46" providerId="ADAL" clId="{31FA41A5-74F5-4D80-80A1-FEB3254DCF39}" dt="2022-11-17T15:09:43.828" v="17871" actId="20577"/>
        <pc:sldMkLst>
          <pc:docMk/>
          <pc:sldMk cId="3091423117" sldId="317"/>
        </pc:sldMkLst>
        <pc:spChg chg="mod">
          <ac:chgData name="LÊ NGỌC ĐỨC" userId="a8d36699-ac0a-45f6-ad39-f97cab976a46" providerId="ADAL" clId="{31FA41A5-74F5-4D80-80A1-FEB3254DCF39}" dt="2022-11-17T15:08:10.365" v="17702" actId="20577"/>
          <ac:spMkLst>
            <pc:docMk/>
            <pc:sldMk cId="3091423117" sldId="317"/>
            <ac:spMk id="2" creationId="{007EC05A-F285-6ECD-F3A6-362E13805A62}"/>
          </ac:spMkLst>
        </pc:spChg>
        <pc:spChg chg="add mod">
          <ac:chgData name="LÊ NGỌC ĐỨC" userId="a8d36699-ac0a-45f6-ad39-f97cab976a46" providerId="ADAL" clId="{31FA41A5-74F5-4D80-80A1-FEB3254DCF39}" dt="2022-11-17T15:09:43.828" v="17871" actId="20577"/>
          <ac:spMkLst>
            <pc:docMk/>
            <pc:sldMk cId="3091423117" sldId="317"/>
            <ac:spMk id="4" creationId="{447F9CFD-65E5-A6A1-6865-29C1D0822E4D}"/>
          </ac:spMkLst>
        </pc:spChg>
        <pc:spChg chg="mod">
          <ac:chgData name="LÊ NGỌC ĐỨC" userId="a8d36699-ac0a-45f6-ad39-f97cab976a46" providerId="ADAL" clId="{31FA41A5-74F5-4D80-80A1-FEB3254DCF39}" dt="2022-11-14T05:32:10.917" v="7993" actId="20577"/>
          <ac:spMkLst>
            <pc:docMk/>
            <pc:sldMk cId="3091423117" sldId="317"/>
            <ac:spMk id="6" creationId="{D4232AD4-8BA3-9B19-81EF-5A8B0B04C6C4}"/>
          </ac:spMkLst>
        </pc:spChg>
      </pc:sldChg>
      <pc:sldChg chg="addSp modSp add mod ord replId modNotesTx">
        <pc:chgData name="LÊ NGỌC ĐỨC" userId="a8d36699-ac0a-45f6-ad39-f97cab976a46" providerId="ADAL" clId="{31FA41A5-74F5-4D80-80A1-FEB3254DCF39}" dt="2022-11-16T16:13:46.175" v="15638"/>
        <pc:sldMkLst>
          <pc:docMk/>
          <pc:sldMk cId="3851371991" sldId="318"/>
        </pc:sldMkLst>
        <pc:spChg chg="add mod">
          <ac:chgData name="LÊ NGỌC ĐỨC" userId="a8d36699-ac0a-45f6-ad39-f97cab976a46" providerId="ADAL" clId="{31FA41A5-74F5-4D80-80A1-FEB3254DCF39}" dt="2022-11-16T13:12:13.335" v="15469" actId="20577"/>
          <ac:spMkLst>
            <pc:docMk/>
            <pc:sldMk cId="3851371991" sldId="318"/>
            <ac:spMk id="4" creationId="{1BCB8F1C-11AB-416A-69EE-C2B6273DE4E8}"/>
          </ac:spMkLst>
        </pc:spChg>
        <pc:spChg chg="mod">
          <ac:chgData name="LÊ NGỌC ĐỨC" userId="a8d36699-ac0a-45f6-ad39-f97cab976a46" providerId="ADAL" clId="{31FA41A5-74F5-4D80-80A1-FEB3254DCF39}" dt="2022-11-14T05:32:16.293" v="8002" actId="20577"/>
          <ac:spMkLst>
            <pc:docMk/>
            <pc:sldMk cId="3851371991" sldId="318"/>
            <ac:spMk id="6" creationId="{D4232AD4-8BA3-9B19-81EF-5A8B0B04C6C4}"/>
          </ac:spMkLst>
        </pc:spChg>
      </pc:sldChg>
      <pc:sldChg chg="delSp modSp add mod modNotesTx">
        <pc:chgData name="LÊ NGỌC ĐỨC" userId="a8d36699-ac0a-45f6-ad39-f97cab976a46" providerId="ADAL" clId="{31FA41A5-74F5-4D80-80A1-FEB3254DCF39}" dt="2022-11-14T05:40:32.119" v="8115"/>
        <pc:sldMkLst>
          <pc:docMk/>
          <pc:sldMk cId="1505753880" sldId="319"/>
        </pc:sldMkLst>
        <pc:spChg chg="mod">
          <ac:chgData name="LÊ NGỌC ĐỨC" userId="a8d36699-ac0a-45f6-ad39-f97cab976a46" providerId="ADAL" clId="{31FA41A5-74F5-4D80-80A1-FEB3254DCF39}" dt="2022-11-14T05:40:03.165" v="8107" actId="20577"/>
          <ac:spMkLst>
            <pc:docMk/>
            <pc:sldMk cId="1505753880" sldId="319"/>
            <ac:spMk id="2" creationId="{007EC05A-F285-6ECD-F3A6-362E13805A62}"/>
          </ac:spMkLst>
        </pc:spChg>
        <pc:spChg chg="mod">
          <ac:chgData name="LÊ NGỌC ĐỨC" userId="a8d36699-ac0a-45f6-ad39-f97cab976a46" providerId="ADAL" clId="{31FA41A5-74F5-4D80-80A1-FEB3254DCF39}" dt="2022-11-14T05:40:27.153" v="8114" actId="20577"/>
          <ac:spMkLst>
            <pc:docMk/>
            <pc:sldMk cId="1505753880" sldId="319"/>
            <ac:spMk id="9" creationId="{EDA0FD17-372C-A04F-EB29-423BF8A19F88}"/>
          </ac:spMkLst>
        </pc:spChg>
        <pc:picChg chg="del">
          <ac:chgData name="LÊ NGỌC ĐỨC" userId="a8d36699-ac0a-45f6-ad39-f97cab976a46" providerId="ADAL" clId="{31FA41A5-74F5-4D80-80A1-FEB3254DCF39}" dt="2022-11-14T05:40:04.463" v="8108" actId="478"/>
          <ac:picMkLst>
            <pc:docMk/>
            <pc:sldMk cId="1505753880" sldId="319"/>
            <ac:picMk id="7" creationId="{4A57662A-2B72-21A2-E4B1-066810ED28A3}"/>
          </ac:picMkLst>
        </pc:picChg>
      </pc:sldChg>
      <pc:sldChg chg="addSp delSp modSp add mod modNotesTx">
        <pc:chgData name="LÊ NGỌC ĐỨC" userId="a8d36699-ac0a-45f6-ad39-f97cab976a46" providerId="ADAL" clId="{31FA41A5-74F5-4D80-80A1-FEB3254DCF39}" dt="2022-11-14T05:42:05.405" v="8285" actId="1076"/>
        <pc:sldMkLst>
          <pc:docMk/>
          <pc:sldMk cId="3970973421" sldId="320"/>
        </pc:sldMkLst>
        <pc:spChg chg="add mod">
          <ac:chgData name="LÊ NGỌC ĐỨC" userId="a8d36699-ac0a-45f6-ad39-f97cab976a46" providerId="ADAL" clId="{31FA41A5-74F5-4D80-80A1-FEB3254DCF39}" dt="2022-11-14T05:41:28.541" v="8117" actId="478"/>
          <ac:spMkLst>
            <pc:docMk/>
            <pc:sldMk cId="3970973421" sldId="320"/>
            <ac:spMk id="5" creationId="{837B362B-1981-F897-4FB6-F14DC6E550CD}"/>
          </ac:spMkLst>
        </pc:spChg>
        <pc:spChg chg="del">
          <ac:chgData name="LÊ NGỌC ĐỨC" userId="a8d36699-ac0a-45f6-ad39-f97cab976a46" providerId="ADAL" clId="{31FA41A5-74F5-4D80-80A1-FEB3254DCF39}" dt="2022-11-14T05:41:28.541" v="8117" actId="478"/>
          <ac:spMkLst>
            <pc:docMk/>
            <pc:sldMk cId="3970973421" sldId="320"/>
            <ac:spMk id="7" creationId="{FBD621DB-8832-0AA4-E1D6-5E8307FD17F5}"/>
          </ac:spMkLst>
        </pc:spChg>
        <pc:picChg chg="add mod">
          <ac:chgData name="LÊ NGỌC ĐỨC" userId="a8d36699-ac0a-45f6-ad39-f97cab976a46" providerId="ADAL" clId="{31FA41A5-74F5-4D80-80A1-FEB3254DCF39}" dt="2022-11-14T05:42:05.405" v="8285" actId="1076"/>
          <ac:picMkLst>
            <pc:docMk/>
            <pc:sldMk cId="3970973421" sldId="320"/>
            <ac:picMk id="9" creationId="{9062442C-44CB-89B8-DCA1-80634828C61F}"/>
          </ac:picMkLst>
        </pc:picChg>
      </pc:sldChg>
      <pc:sldChg chg="addSp delSp modSp new mod modNotesTx">
        <pc:chgData name="LÊ NGỌC ĐỨC" userId="a8d36699-ac0a-45f6-ad39-f97cab976a46" providerId="ADAL" clId="{31FA41A5-74F5-4D80-80A1-FEB3254DCF39}" dt="2022-11-14T05:48:20.115" v="8529" actId="1076"/>
        <pc:sldMkLst>
          <pc:docMk/>
          <pc:sldMk cId="2460307274" sldId="321"/>
        </pc:sldMkLst>
        <pc:spChg chg="del mod">
          <ac:chgData name="LÊ NGỌC ĐỨC" userId="a8d36699-ac0a-45f6-ad39-f97cab976a46" providerId="ADAL" clId="{31FA41A5-74F5-4D80-80A1-FEB3254DCF39}" dt="2022-11-14T05:43:15.115" v="8324" actId="478"/>
          <ac:spMkLst>
            <pc:docMk/>
            <pc:sldMk cId="2460307274" sldId="321"/>
            <ac:spMk id="2" creationId="{6443F265-7A6F-1DB1-5D82-3070434684F5}"/>
          </ac:spMkLst>
        </pc:spChg>
        <pc:spChg chg="del mod">
          <ac:chgData name="LÊ NGỌC ĐỨC" userId="a8d36699-ac0a-45f6-ad39-f97cab976a46" providerId="ADAL" clId="{31FA41A5-74F5-4D80-80A1-FEB3254DCF39}" dt="2022-11-14T05:44:33.917" v="8354" actId="478"/>
          <ac:spMkLst>
            <pc:docMk/>
            <pc:sldMk cId="2460307274" sldId="321"/>
            <ac:spMk id="3" creationId="{A9023780-C6DD-6544-7C90-301E50530804}"/>
          </ac:spMkLst>
        </pc:spChg>
        <pc:spChg chg="del mod">
          <ac:chgData name="LÊ NGỌC ĐỨC" userId="a8d36699-ac0a-45f6-ad39-f97cab976a46" providerId="ADAL" clId="{31FA41A5-74F5-4D80-80A1-FEB3254DCF39}" dt="2022-11-14T05:44:30.216" v="8351" actId="478"/>
          <ac:spMkLst>
            <pc:docMk/>
            <pc:sldMk cId="2460307274" sldId="321"/>
            <ac:spMk id="4" creationId="{6B7BBD0D-C276-6B53-3D77-C667A8F32012}"/>
          </ac:spMkLst>
        </pc:spChg>
        <pc:spChg chg="del mod">
          <ac:chgData name="LÊ NGỌC ĐỨC" userId="a8d36699-ac0a-45f6-ad39-f97cab976a46" providerId="ADAL" clId="{31FA41A5-74F5-4D80-80A1-FEB3254DCF39}" dt="2022-11-14T05:44:32.625" v="8353" actId="478"/>
          <ac:spMkLst>
            <pc:docMk/>
            <pc:sldMk cId="2460307274" sldId="321"/>
            <ac:spMk id="5" creationId="{E252EA75-6F31-F395-7AA0-4F33EB68113D}"/>
          </ac:spMkLst>
        </pc:spChg>
        <pc:spChg chg="del mod">
          <ac:chgData name="LÊ NGỌC ĐỨC" userId="a8d36699-ac0a-45f6-ad39-f97cab976a46" providerId="ADAL" clId="{31FA41A5-74F5-4D80-80A1-FEB3254DCF39}" dt="2022-11-14T05:44:31.045" v="8352" actId="478"/>
          <ac:spMkLst>
            <pc:docMk/>
            <pc:sldMk cId="2460307274" sldId="321"/>
            <ac:spMk id="6" creationId="{1957D436-B63E-9A6C-1E5F-C0DBACBD39D5}"/>
          </ac:spMkLst>
        </pc:spChg>
        <pc:spChg chg="del mod">
          <ac:chgData name="LÊ NGỌC ĐỨC" userId="a8d36699-ac0a-45f6-ad39-f97cab976a46" providerId="ADAL" clId="{31FA41A5-74F5-4D80-80A1-FEB3254DCF39}" dt="2022-11-14T05:44:42.149" v="8363" actId="478"/>
          <ac:spMkLst>
            <pc:docMk/>
            <pc:sldMk cId="2460307274" sldId="321"/>
            <ac:spMk id="7" creationId="{BD910DEA-5AD3-2A1A-F06E-016942642240}"/>
          </ac:spMkLst>
        </pc:spChg>
        <pc:spChg chg="del mod">
          <ac:chgData name="LÊ NGỌC ĐỨC" userId="a8d36699-ac0a-45f6-ad39-f97cab976a46" providerId="ADAL" clId="{31FA41A5-74F5-4D80-80A1-FEB3254DCF39}" dt="2022-11-14T05:44:38.310" v="8357" actId="478"/>
          <ac:spMkLst>
            <pc:docMk/>
            <pc:sldMk cId="2460307274" sldId="321"/>
            <ac:spMk id="8" creationId="{A36A8FEE-666F-1114-B66F-E606818FC9C4}"/>
          </ac:spMkLst>
        </pc:spChg>
        <pc:spChg chg="add del mod">
          <ac:chgData name="LÊ NGỌC ĐỨC" userId="a8d36699-ac0a-45f6-ad39-f97cab976a46" providerId="ADAL" clId="{31FA41A5-74F5-4D80-80A1-FEB3254DCF39}" dt="2022-11-14T05:44:40.361" v="8359" actId="478"/>
          <ac:spMkLst>
            <pc:docMk/>
            <pc:sldMk cId="2460307274" sldId="321"/>
            <ac:spMk id="11" creationId="{60F6C0CC-DF3F-862A-F44D-ADBF10504B31}"/>
          </ac:spMkLst>
        </pc:spChg>
        <pc:spChg chg="add del mod">
          <ac:chgData name="LÊ NGỌC ĐỨC" userId="a8d36699-ac0a-45f6-ad39-f97cab976a46" providerId="ADAL" clId="{31FA41A5-74F5-4D80-80A1-FEB3254DCF39}" dt="2022-11-14T05:44:41.358" v="8361" actId="478"/>
          <ac:spMkLst>
            <pc:docMk/>
            <pc:sldMk cId="2460307274" sldId="321"/>
            <ac:spMk id="13" creationId="{E34046CF-AEDC-95D7-2771-6E7B92144B52}"/>
          </ac:spMkLst>
        </pc:spChg>
        <pc:spChg chg="add del mod">
          <ac:chgData name="LÊ NGỌC ĐỨC" userId="a8d36699-ac0a-45f6-ad39-f97cab976a46" providerId="ADAL" clId="{31FA41A5-74F5-4D80-80A1-FEB3254DCF39}" dt="2022-11-14T05:44:40.986" v="8360" actId="478"/>
          <ac:spMkLst>
            <pc:docMk/>
            <pc:sldMk cId="2460307274" sldId="321"/>
            <ac:spMk id="15" creationId="{ACF8E1FF-2075-C577-4483-92D5A3C0788A}"/>
          </ac:spMkLst>
        </pc:spChg>
        <pc:spChg chg="add del mod">
          <ac:chgData name="LÊ NGỌC ĐỨC" userId="a8d36699-ac0a-45f6-ad39-f97cab976a46" providerId="ADAL" clId="{31FA41A5-74F5-4D80-80A1-FEB3254DCF39}" dt="2022-11-14T05:44:39.819" v="8358" actId="478"/>
          <ac:spMkLst>
            <pc:docMk/>
            <pc:sldMk cId="2460307274" sldId="321"/>
            <ac:spMk id="17" creationId="{A85CD927-2EC3-BD9C-D8E6-8E5741B34C67}"/>
          </ac:spMkLst>
        </pc:spChg>
        <pc:graphicFrameChg chg="add mod modGraphic">
          <ac:chgData name="LÊ NGỌC ĐỨC" userId="a8d36699-ac0a-45f6-ad39-f97cab976a46" providerId="ADAL" clId="{31FA41A5-74F5-4D80-80A1-FEB3254DCF39}" dt="2022-11-14T05:48:20.115" v="8529" actId="1076"/>
          <ac:graphicFrameMkLst>
            <pc:docMk/>
            <pc:sldMk cId="2460307274" sldId="321"/>
            <ac:graphicFrameMk id="9" creationId="{B3CCE152-C81F-CB67-2469-A318D90E7FCA}"/>
          </ac:graphicFrameMkLst>
        </pc:graphicFrameChg>
      </pc:sldChg>
      <pc:sldChg chg="addSp delSp modSp add mod modNotesTx">
        <pc:chgData name="LÊ NGỌC ĐỨC" userId="a8d36699-ac0a-45f6-ad39-f97cab976a46" providerId="ADAL" clId="{31FA41A5-74F5-4D80-80A1-FEB3254DCF39}" dt="2022-11-14T05:48:11.458" v="8528" actId="20577"/>
        <pc:sldMkLst>
          <pc:docMk/>
          <pc:sldMk cId="257984776" sldId="322"/>
        </pc:sldMkLst>
        <pc:spChg chg="add del mod">
          <ac:chgData name="LÊ NGỌC ĐỨC" userId="a8d36699-ac0a-45f6-ad39-f97cab976a46" providerId="ADAL" clId="{31FA41A5-74F5-4D80-80A1-FEB3254DCF39}" dt="2022-11-14T05:47:59.132" v="8492" actId="478"/>
          <ac:spMkLst>
            <pc:docMk/>
            <pc:sldMk cId="257984776" sldId="322"/>
            <ac:spMk id="4" creationId="{0748052D-382E-85C5-FBB9-A6B0AE375B5C}"/>
          </ac:spMkLst>
        </pc:spChg>
        <pc:graphicFrameChg chg="del">
          <ac:chgData name="LÊ NGỌC ĐỨC" userId="a8d36699-ac0a-45f6-ad39-f97cab976a46" providerId="ADAL" clId="{31FA41A5-74F5-4D80-80A1-FEB3254DCF39}" dt="2022-11-14T05:47:21.779" v="8450" actId="478"/>
          <ac:graphicFrameMkLst>
            <pc:docMk/>
            <pc:sldMk cId="257984776" sldId="322"/>
            <ac:graphicFrameMk id="9" creationId="{B3CCE152-C81F-CB67-2469-A318D90E7FCA}"/>
          </ac:graphicFrameMkLst>
        </pc:graphicFrameChg>
        <pc:picChg chg="add mod">
          <ac:chgData name="LÊ NGỌC ĐỨC" userId="a8d36699-ac0a-45f6-ad39-f97cab976a46" providerId="ADAL" clId="{31FA41A5-74F5-4D80-80A1-FEB3254DCF39}" dt="2022-11-14T05:47:29.797" v="8455" actId="1076"/>
          <ac:picMkLst>
            <pc:docMk/>
            <pc:sldMk cId="257984776" sldId="322"/>
            <ac:picMk id="3" creationId="{A36600E0-7DD1-1CC8-2E6E-60A509364468}"/>
          </ac:picMkLst>
        </pc:picChg>
      </pc:sldChg>
      <pc:sldChg chg="addSp delSp modSp add mod ord">
        <pc:chgData name="LÊ NGỌC ĐỨC" userId="a8d36699-ac0a-45f6-ad39-f97cab976a46" providerId="ADAL" clId="{31FA41A5-74F5-4D80-80A1-FEB3254DCF39}" dt="2022-11-14T05:55:44.954" v="8614"/>
        <pc:sldMkLst>
          <pc:docMk/>
          <pc:sldMk cId="727842448" sldId="323"/>
        </pc:sldMkLst>
        <pc:spChg chg="del">
          <ac:chgData name="LÊ NGỌC ĐỨC" userId="a8d36699-ac0a-45f6-ad39-f97cab976a46" providerId="ADAL" clId="{31FA41A5-74F5-4D80-80A1-FEB3254DCF39}" dt="2022-11-14T05:55:34.506" v="8609" actId="478"/>
          <ac:spMkLst>
            <pc:docMk/>
            <pc:sldMk cId="727842448" sldId="323"/>
            <ac:spMk id="4" creationId="{39F32DE4-BA31-3F66-BBEE-E02337A34F9D}"/>
          </ac:spMkLst>
        </pc:spChg>
        <pc:spChg chg="add mod">
          <ac:chgData name="LÊ NGỌC ĐỨC" userId="a8d36699-ac0a-45f6-ad39-f97cab976a46" providerId="ADAL" clId="{31FA41A5-74F5-4D80-80A1-FEB3254DCF39}" dt="2022-11-14T05:55:34.506" v="8609" actId="478"/>
          <ac:spMkLst>
            <pc:docMk/>
            <pc:sldMk cId="727842448" sldId="323"/>
            <ac:spMk id="7" creationId="{893D64FD-59CE-EBB6-5148-D5E93539E884}"/>
          </ac:spMkLst>
        </pc:spChg>
        <pc:picChg chg="add mod">
          <ac:chgData name="LÊ NGỌC ĐỨC" userId="a8d36699-ac0a-45f6-ad39-f97cab976a46" providerId="ADAL" clId="{31FA41A5-74F5-4D80-80A1-FEB3254DCF39}" dt="2022-11-14T05:55:39.541" v="8612" actId="14100"/>
          <ac:picMkLst>
            <pc:docMk/>
            <pc:sldMk cId="727842448" sldId="323"/>
            <ac:picMk id="9" creationId="{9A61A8B5-D2E1-B860-758A-F02CB9324EF7}"/>
          </ac:picMkLst>
        </pc:picChg>
      </pc:sldChg>
      <pc:sldChg chg="addSp delSp modSp add mod">
        <pc:chgData name="LÊ NGỌC ĐỨC" userId="a8d36699-ac0a-45f6-ad39-f97cab976a46" providerId="ADAL" clId="{31FA41A5-74F5-4D80-80A1-FEB3254DCF39}" dt="2022-11-16T11:23:26.337" v="13083" actId="478"/>
        <pc:sldMkLst>
          <pc:docMk/>
          <pc:sldMk cId="2689862601" sldId="324"/>
        </pc:sldMkLst>
        <pc:spChg chg="mod">
          <ac:chgData name="LÊ NGỌC ĐỨC" userId="a8d36699-ac0a-45f6-ad39-f97cab976a46" providerId="ADAL" clId="{31FA41A5-74F5-4D80-80A1-FEB3254DCF39}" dt="2022-11-14T05:56:44.778" v="8634" actId="20577"/>
          <ac:spMkLst>
            <pc:docMk/>
            <pc:sldMk cId="2689862601" sldId="324"/>
            <ac:spMk id="2" creationId="{007EC05A-F285-6ECD-F3A6-362E13805A62}"/>
          </ac:spMkLst>
        </pc:spChg>
        <pc:spChg chg="del">
          <ac:chgData name="LÊ NGỌC ĐỨC" userId="a8d36699-ac0a-45f6-ad39-f97cab976a46" providerId="ADAL" clId="{31FA41A5-74F5-4D80-80A1-FEB3254DCF39}" dt="2022-11-14T05:56:37.172" v="8616" actId="478"/>
          <ac:spMkLst>
            <pc:docMk/>
            <pc:sldMk cId="2689862601" sldId="324"/>
            <ac:spMk id="4" creationId="{3C1625CD-671F-CE22-2D2A-C794B5DE7B39}"/>
          </ac:spMkLst>
        </pc:spChg>
        <pc:spChg chg="add del mod">
          <ac:chgData name="LÊ NGỌC ĐỨC" userId="a8d36699-ac0a-45f6-ad39-f97cab976a46" providerId="ADAL" clId="{31FA41A5-74F5-4D80-80A1-FEB3254DCF39}" dt="2022-11-16T11:23:26.337" v="13083" actId="478"/>
          <ac:spMkLst>
            <pc:docMk/>
            <pc:sldMk cId="2689862601" sldId="324"/>
            <ac:spMk id="7" creationId="{601FD52E-CAB0-ED90-8177-98D917218ACE}"/>
          </ac:spMkLst>
        </pc:spChg>
        <pc:picChg chg="add mod">
          <ac:chgData name="LÊ NGỌC ĐỨC" userId="a8d36699-ac0a-45f6-ad39-f97cab976a46" providerId="ADAL" clId="{31FA41A5-74F5-4D80-80A1-FEB3254DCF39}" dt="2022-11-14T05:56:48.047" v="8635" actId="1076"/>
          <ac:picMkLst>
            <pc:docMk/>
            <pc:sldMk cId="2689862601" sldId="324"/>
            <ac:picMk id="9" creationId="{50FA419F-E14E-3819-641C-EFA73522B1CE}"/>
          </ac:picMkLst>
        </pc:picChg>
      </pc:sldChg>
      <pc:sldChg chg="addSp delSp modSp add mod chgLayout modNotesTx">
        <pc:chgData name="LÊ NGỌC ĐỨC" userId="a8d36699-ac0a-45f6-ad39-f97cab976a46" providerId="ADAL" clId="{31FA41A5-74F5-4D80-80A1-FEB3254DCF39}" dt="2022-11-16T11:23:21.365" v="13082" actId="478"/>
        <pc:sldMkLst>
          <pc:docMk/>
          <pc:sldMk cId="1554886467" sldId="325"/>
        </pc:sldMkLst>
        <pc:spChg chg="del">
          <ac:chgData name="LÊ NGỌC ĐỨC" userId="a8d36699-ac0a-45f6-ad39-f97cab976a46" providerId="ADAL" clId="{31FA41A5-74F5-4D80-80A1-FEB3254DCF39}" dt="2022-11-14T06:10:54.006" v="8946" actId="478"/>
          <ac:spMkLst>
            <pc:docMk/>
            <pc:sldMk cId="1554886467" sldId="325"/>
            <ac:spMk id="2" creationId="{007EC05A-F285-6ECD-F3A6-362E13805A62}"/>
          </ac:spMkLst>
        </pc:spChg>
        <pc:spChg chg="mod">
          <ac:chgData name="LÊ NGỌC ĐỨC" userId="a8d36699-ac0a-45f6-ad39-f97cab976a46" providerId="ADAL" clId="{31FA41A5-74F5-4D80-80A1-FEB3254DCF39}" dt="2022-11-14T06:13:33.335" v="9397" actId="207"/>
          <ac:spMkLst>
            <pc:docMk/>
            <pc:sldMk cId="1554886467" sldId="325"/>
            <ac:spMk id="3" creationId="{5620CA2A-2DCA-4DBB-B243-9608552CF4A9}"/>
          </ac:spMkLst>
        </pc:spChg>
        <pc:spChg chg="add del mod ord">
          <ac:chgData name="LÊ NGỌC ĐỨC" userId="a8d36699-ac0a-45f6-ad39-f97cab976a46" providerId="ADAL" clId="{31FA41A5-74F5-4D80-80A1-FEB3254DCF39}" dt="2022-11-14T06:10:49.363" v="8945" actId="478"/>
          <ac:spMkLst>
            <pc:docMk/>
            <pc:sldMk cId="1554886467" sldId="325"/>
            <ac:spMk id="4" creationId="{79A3D087-CA51-66AE-F852-FC82CF9705B9}"/>
          </ac:spMkLst>
        </pc:spChg>
        <pc:spChg chg="add del mod ord">
          <ac:chgData name="LÊ NGỌC ĐỨC" userId="a8d36699-ac0a-45f6-ad39-f97cab976a46" providerId="ADAL" clId="{31FA41A5-74F5-4D80-80A1-FEB3254DCF39}" dt="2022-11-14T06:10:49.363" v="8945" actId="478"/>
          <ac:spMkLst>
            <pc:docMk/>
            <pc:sldMk cId="1554886467" sldId="325"/>
            <ac:spMk id="5" creationId="{5B7F54B6-5964-E60E-B060-A77A4CDAD5DE}"/>
          </ac:spMkLst>
        </pc:spChg>
        <pc:spChg chg="del mod ord">
          <ac:chgData name="LÊ NGỌC ĐỨC" userId="a8d36699-ac0a-45f6-ad39-f97cab976a46" providerId="ADAL" clId="{31FA41A5-74F5-4D80-80A1-FEB3254DCF39}" dt="2022-11-14T06:10:54.006" v="8946" actId="478"/>
          <ac:spMkLst>
            <pc:docMk/>
            <pc:sldMk cId="1554886467" sldId="325"/>
            <ac:spMk id="6" creationId="{D4232AD4-8BA3-9B19-81EF-5A8B0B04C6C4}"/>
          </ac:spMkLst>
        </pc:spChg>
        <pc:spChg chg="del">
          <ac:chgData name="LÊ NGỌC ĐỨC" userId="a8d36699-ac0a-45f6-ad39-f97cab976a46" providerId="ADAL" clId="{31FA41A5-74F5-4D80-80A1-FEB3254DCF39}" dt="2022-11-14T06:10:36.203" v="8942" actId="700"/>
          <ac:spMkLst>
            <pc:docMk/>
            <pc:sldMk cId="1554886467" sldId="325"/>
            <ac:spMk id="7" creationId="{893D64FD-59CE-EBB6-5148-D5E93539E884}"/>
          </ac:spMkLst>
        </pc:spChg>
        <pc:spChg chg="add del mod ord">
          <ac:chgData name="LÊ NGỌC ĐỨC" userId="a8d36699-ac0a-45f6-ad39-f97cab976a46" providerId="ADAL" clId="{31FA41A5-74F5-4D80-80A1-FEB3254DCF39}" dt="2022-11-14T06:10:49.363" v="8945" actId="478"/>
          <ac:spMkLst>
            <pc:docMk/>
            <pc:sldMk cId="1554886467" sldId="325"/>
            <ac:spMk id="8" creationId="{E71B582B-55A3-B624-00AC-4067A5ADFB19}"/>
          </ac:spMkLst>
        </pc:spChg>
        <pc:spChg chg="add del mod ord">
          <ac:chgData name="LÊ NGỌC ĐỨC" userId="a8d36699-ac0a-45f6-ad39-f97cab976a46" providerId="ADAL" clId="{31FA41A5-74F5-4D80-80A1-FEB3254DCF39}" dt="2022-11-14T06:10:49.363" v="8945" actId="478"/>
          <ac:spMkLst>
            <pc:docMk/>
            <pc:sldMk cId="1554886467" sldId="325"/>
            <ac:spMk id="10" creationId="{DD1E1CBE-55AA-DE91-802D-0B521DF5ED7A}"/>
          </ac:spMkLst>
        </pc:spChg>
        <pc:spChg chg="add del mod">
          <ac:chgData name="LÊ NGỌC ĐỨC" userId="a8d36699-ac0a-45f6-ad39-f97cab976a46" providerId="ADAL" clId="{31FA41A5-74F5-4D80-80A1-FEB3254DCF39}" dt="2022-11-16T11:23:21.365" v="13082" actId="478"/>
          <ac:spMkLst>
            <pc:docMk/>
            <pc:sldMk cId="1554886467" sldId="325"/>
            <ac:spMk id="14" creationId="{09966A2E-83B1-AE2C-3ED6-4F2BE6248F83}"/>
          </ac:spMkLst>
        </pc:spChg>
        <pc:graphicFrameChg chg="add mod modGraphic">
          <ac:chgData name="LÊ NGỌC ĐỨC" userId="a8d36699-ac0a-45f6-ad39-f97cab976a46" providerId="ADAL" clId="{31FA41A5-74F5-4D80-80A1-FEB3254DCF39}" dt="2022-11-14T06:13:53.332" v="9403" actId="1076"/>
          <ac:graphicFrameMkLst>
            <pc:docMk/>
            <pc:sldMk cId="1554886467" sldId="325"/>
            <ac:graphicFrameMk id="15" creationId="{67299F3A-3D0D-21CB-7A82-BAEC1CE304B9}"/>
          </ac:graphicFrameMkLst>
        </pc:graphicFrameChg>
        <pc:picChg chg="del">
          <ac:chgData name="LÊ NGỌC ĐỨC" userId="a8d36699-ac0a-45f6-ad39-f97cab976a46" providerId="ADAL" clId="{31FA41A5-74F5-4D80-80A1-FEB3254DCF39}" dt="2022-11-14T06:10:31.499" v="8941" actId="478"/>
          <ac:picMkLst>
            <pc:docMk/>
            <pc:sldMk cId="1554886467" sldId="325"/>
            <ac:picMk id="9" creationId="{9A61A8B5-D2E1-B860-758A-F02CB9324EF7}"/>
          </ac:picMkLst>
        </pc:picChg>
        <pc:picChg chg="add mod">
          <ac:chgData name="LÊ NGỌC ĐỨC" userId="a8d36699-ac0a-45f6-ad39-f97cab976a46" providerId="ADAL" clId="{31FA41A5-74F5-4D80-80A1-FEB3254DCF39}" dt="2022-11-14T06:13:49.992" v="9402" actId="1076"/>
          <ac:picMkLst>
            <pc:docMk/>
            <pc:sldMk cId="1554886467" sldId="325"/>
            <ac:picMk id="12" creationId="{C8946F70-B462-40E2-4537-A10493725B03}"/>
          </ac:picMkLst>
        </pc:picChg>
      </pc:sldChg>
      <pc:sldChg chg="addSp delSp modSp add del mod ord delAnim modNotesTx">
        <pc:chgData name="LÊ NGỌC ĐỨC" userId="a8d36699-ac0a-45f6-ad39-f97cab976a46" providerId="ADAL" clId="{31FA41A5-74F5-4D80-80A1-FEB3254DCF39}" dt="2022-11-16T12:22:27.034" v="15305" actId="47"/>
        <pc:sldMkLst>
          <pc:docMk/>
          <pc:sldMk cId="3265104839" sldId="326"/>
        </pc:sldMkLst>
        <pc:spChg chg="mod">
          <ac:chgData name="LÊ NGỌC ĐỨC" userId="a8d36699-ac0a-45f6-ad39-f97cab976a46" providerId="ADAL" clId="{31FA41A5-74F5-4D80-80A1-FEB3254DCF39}" dt="2022-11-14T06:27:27.212" v="9881" actId="20577"/>
          <ac:spMkLst>
            <pc:docMk/>
            <pc:sldMk cId="3265104839" sldId="326"/>
            <ac:spMk id="2" creationId="{EC60D77B-107B-5ED1-FF66-65F83C2B76B3}"/>
          </ac:spMkLst>
        </pc:spChg>
        <pc:spChg chg="del">
          <ac:chgData name="LÊ NGỌC ĐỨC" userId="a8d36699-ac0a-45f6-ad39-f97cab976a46" providerId="ADAL" clId="{31FA41A5-74F5-4D80-80A1-FEB3254DCF39}" dt="2022-11-14T06:22:09.762" v="9554" actId="478"/>
          <ac:spMkLst>
            <pc:docMk/>
            <pc:sldMk cId="3265104839" sldId="326"/>
            <ac:spMk id="3" creationId="{D68A952F-210E-CF18-0B37-F87CBF77D629}"/>
          </ac:spMkLst>
        </pc:spChg>
        <pc:spChg chg="del">
          <ac:chgData name="LÊ NGỌC ĐỨC" userId="a8d36699-ac0a-45f6-ad39-f97cab976a46" providerId="ADAL" clId="{31FA41A5-74F5-4D80-80A1-FEB3254DCF39}" dt="2022-11-14T06:22:11.367" v="9555" actId="478"/>
          <ac:spMkLst>
            <pc:docMk/>
            <pc:sldMk cId="3265104839" sldId="326"/>
            <ac:spMk id="6" creationId="{98819B45-5544-1DDA-1837-7035709A7A7C}"/>
          </ac:spMkLst>
        </pc:spChg>
        <pc:spChg chg="add mod">
          <ac:chgData name="LÊ NGỌC ĐỨC" userId="a8d36699-ac0a-45f6-ad39-f97cab976a46" providerId="ADAL" clId="{31FA41A5-74F5-4D80-80A1-FEB3254DCF39}" dt="2022-11-14T06:22:09.762" v="9554" actId="478"/>
          <ac:spMkLst>
            <pc:docMk/>
            <pc:sldMk cId="3265104839" sldId="326"/>
            <ac:spMk id="8" creationId="{094FD0AF-E27C-E044-55E2-4D363DA34385}"/>
          </ac:spMkLst>
        </pc:spChg>
      </pc:sldChg>
      <pc:sldChg chg="addSp delSp modSp add del mod setBg modClrScheme delDesignElem chgLayout">
        <pc:chgData name="LÊ NGỌC ĐỨC" userId="a8d36699-ac0a-45f6-ad39-f97cab976a46" providerId="ADAL" clId="{31FA41A5-74F5-4D80-80A1-FEB3254DCF39}" dt="2022-11-14T06:23:04.420" v="9568" actId="47"/>
        <pc:sldMkLst>
          <pc:docMk/>
          <pc:sldMk cId="2423646157" sldId="327"/>
        </pc:sldMkLst>
        <pc:spChg chg="mod ord">
          <ac:chgData name="LÊ NGỌC ĐỨC" userId="a8d36699-ac0a-45f6-ad39-f97cab976a46" providerId="ADAL" clId="{31FA41A5-74F5-4D80-80A1-FEB3254DCF39}" dt="2022-11-14T06:22:35.893" v="9564" actId="404"/>
          <ac:spMkLst>
            <pc:docMk/>
            <pc:sldMk cId="2423646157" sldId="327"/>
            <ac:spMk id="2" creationId="{EC60D77B-107B-5ED1-FF66-65F83C2B76B3}"/>
          </ac:spMkLst>
        </pc:spChg>
        <pc:spChg chg="add del mod ord">
          <ac:chgData name="LÊ NGỌC ĐỨC" userId="a8d36699-ac0a-45f6-ad39-f97cab976a46" providerId="ADAL" clId="{31FA41A5-74F5-4D80-80A1-FEB3254DCF39}" dt="2022-11-14T06:22:31.573" v="9561" actId="700"/>
          <ac:spMkLst>
            <pc:docMk/>
            <pc:sldMk cId="2423646157" sldId="327"/>
            <ac:spMk id="3" creationId="{F0639A15-40DA-6F70-99EF-53EB371B9113}"/>
          </ac:spMkLst>
        </pc:spChg>
        <pc:spChg chg="mod ord">
          <ac:chgData name="LÊ NGỌC ĐỨC" userId="a8d36699-ac0a-45f6-ad39-f97cab976a46" providerId="ADAL" clId="{31FA41A5-74F5-4D80-80A1-FEB3254DCF39}" dt="2022-11-14T06:22:31.573" v="9561" actId="700"/>
          <ac:spMkLst>
            <pc:docMk/>
            <pc:sldMk cId="2423646157" sldId="327"/>
            <ac:spMk id="4" creationId="{508722AB-C0C5-D09C-FE5F-C80A6F472120}"/>
          </ac:spMkLst>
        </pc:spChg>
        <pc:spChg chg="mod ord">
          <ac:chgData name="LÊ NGỌC ĐỨC" userId="a8d36699-ac0a-45f6-ad39-f97cab976a46" providerId="ADAL" clId="{31FA41A5-74F5-4D80-80A1-FEB3254DCF39}" dt="2022-11-14T06:22:31.573" v="9561" actId="700"/>
          <ac:spMkLst>
            <pc:docMk/>
            <pc:sldMk cId="2423646157" sldId="327"/>
            <ac:spMk id="5" creationId="{736023B8-2495-40B9-A78E-D1C8F0A806A4}"/>
          </ac:spMkLst>
        </pc:spChg>
        <pc:spChg chg="add mod ord">
          <ac:chgData name="LÊ NGỌC ĐỨC" userId="a8d36699-ac0a-45f6-ad39-f97cab976a46" providerId="ADAL" clId="{31FA41A5-74F5-4D80-80A1-FEB3254DCF39}" dt="2022-11-14T06:22:31.573" v="9561" actId="700"/>
          <ac:spMkLst>
            <pc:docMk/>
            <pc:sldMk cId="2423646157" sldId="327"/>
            <ac:spMk id="6" creationId="{58D6C51C-CE97-7C5E-AA23-FBD9D7B82477}"/>
          </ac:spMkLst>
        </pc:spChg>
        <pc:spChg chg="del mod ord">
          <ac:chgData name="LÊ NGỌC ĐỨC" userId="a8d36699-ac0a-45f6-ad39-f97cab976a46" providerId="ADAL" clId="{31FA41A5-74F5-4D80-80A1-FEB3254DCF39}" dt="2022-11-14T06:22:24.831" v="9558" actId="700"/>
          <ac:spMkLst>
            <pc:docMk/>
            <pc:sldMk cId="2423646157" sldId="327"/>
            <ac:spMk id="8" creationId="{094FD0AF-E27C-E044-55E2-4D363DA34385}"/>
          </ac:spMkLst>
        </pc:spChg>
        <pc:spChg chg="del">
          <ac:chgData name="LÊ NGỌC ĐỨC" userId="a8d36699-ac0a-45f6-ad39-f97cab976a46" providerId="ADAL" clId="{31FA41A5-74F5-4D80-80A1-FEB3254DCF39}" dt="2022-11-14T06:22:21.006" v="9557"/>
          <ac:spMkLst>
            <pc:docMk/>
            <pc:sldMk cId="2423646157" sldId="327"/>
            <ac:spMk id="11" creationId="{C475749F-F487-4EFB-ABC7-C1359590EB76}"/>
          </ac:spMkLst>
        </pc:spChg>
        <pc:spChg chg="del">
          <ac:chgData name="LÊ NGỌC ĐỨC" userId="a8d36699-ac0a-45f6-ad39-f97cab976a46" providerId="ADAL" clId="{31FA41A5-74F5-4D80-80A1-FEB3254DCF39}" dt="2022-11-14T06:22:21.006" v="9557"/>
          <ac:spMkLst>
            <pc:docMk/>
            <pc:sldMk cId="2423646157" sldId="327"/>
            <ac:spMk id="13" creationId="{F6285A5F-6712-47A0-8A11-F0DFF60D0D20}"/>
          </ac:spMkLst>
        </pc:spChg>
        <pc:spChg chg="del">
          <ac:chgData name="LÊ NGỌC ĐỨC" userId="a8d36699-ac0a-45f6-ad39-f97cab976a46" providerId="ADAL" clId="{31FA41A5-74F5-4D80-80A1-FEB3254DCF39}" dt="2022-11-14T06:22:21.006" v="9557"/>
          <ac:spMkLst>
            <pc:docMk/>
            <pc:sldMk cId="2423646157" sldId="327"/>
            <ac:spMk id="15" creationId="{FA6F8ABB-6C5D-4349-9E1B-198D1ABFA804}"/>
          </ac:spMkLst>
        </pc:spChg>
        <pc:spChg chg="del">
          <ac:chgData name="LÊ NGỌC ĐỨC" userId="a8d36699-ac0a-45f6-ad39-f97cab976a46" providerId="ADAL" clId="{31FA41A5-74F5-4D80-80A1-FEB3254DCF39}" dt="2022-11-14T06:22:21.006" v="9557"/>
          <ac:spMkLst>
            <pc:docMk/>
            <pc:sldMk cId="2423646157" sldId="327"/>
            <ac:spMk id="17" creationId="{B971ABA8-4CDB-4EEE-8C48-AA4FDB650782}"/>
          </ac:spMkLst>
        </pc:spChg>
        <pc:grpChg chg="del">
          <ac:chgData name="LÊ NGỌC ĐỨC" userId="a8d36699-ac0a-45f6-ad39-f97cab976a46" providerId="ADAL" clId="{31FA41A5-74F5-4D80-80A1-FEB3254DCF39}" dt="2022-11-14T06:22:21.006" v="9557"/>
          <ac:grpSpMkLst>
            <pc:docMk/>
            <pc:sldMk cId="2423646157" sldId="327"/>
            <ac:grpSpMk id="19" creationId="{DAD463E1-6621-44B4-A995-C70A4631D388}"/>
          </ac:grpSpMkLst>
        </pc:grpChg>
      </pc:sldChg>
      <pc:sldChg chg="delSp modSp add mod ord modNotesTx">
        <pc:chgData name="LÊ NGỌC ĐỨC" userId="a8d36699-ac0a-45f6-ad39-f97cab976a46" providerId="ADAL" clId="{31FA41A5-74F5-4D80-80A1-FEB3254DCF39}" dt="2022-11-16T12:22:31.940" v="15308" actId="6549"/>
        <pc:sldMkLst>
          <pc:docMk/>
          <pc:sldMk cId="2972265" sldId="328"/>
        </pc:sldMkLst>
        <pc:spChg chg="mod">
          <ac:chgData name="LÊ NGỌC ĐỨC" userId="a8d36699-ac0a-45f6-ad39-f97cab976a46" providerId="ADAL" clId="{31FA41A5-74F5-4D80-80A1-FEB3254DCF39}" dt="2022-11-16T12:22:28.123" v="15307" actId="14100"/>
          <ac:spMkLst>
            <pc:docMk/>
            <pc:sldMk cId="2972265" sldId="328"/>
            <ac:spMk id="2" creationId="{EC60D77B-107B-5ED1-FF66-65F83C2B76B3}"/>
          </ac:spMkLst>
        </pc:spChg>
        <pc:spChg chg="del mod">
          <ac:chgData name="LÊ NGỌC ĐỨC" userId="a8d36699-ac0a-45f6-ad39-f97cab976a46" providerId="ADAL" clId="{31FA41A5-74F5-4D80-80A1-FEB3254DCF39}" dt="2022-11-16T12:21:11.508" v="15284" actId="478"/>
          <ac:spMkLst>
            <pc:docMk/>
            <pc:sldMk cId="2972265" sldId="328"/>
            <ac:spMk id="8" creationId="{094FD0AF-E27C-E044-55E2-4D363DA34385}"/>
          </ac:spMkLst>
        </pc:spChg>
      </pc:sldChg>
      <pc:sldChg chg="add del">
        <pc:chgData name="LÊ NGỌC ĐỨC" userId="a8d36699-ac0a-45f6-ad39-f97cab976a46" providerId="ADAL" clId="{31FA41A5-74F5-4D80-80A1-FEB3254DCF39}" dt="2022-11-14T06:33:45.054" v="9970" actId="2696"/>
        <pc:sldMkLst>
          <pc:docMk/>
          <pc:sldMk cId="808886009" sldId="329"/>
        </pc:sldMkLst>
      </pc:sldChg>
      <pc:sldChg chg="modSp add del mod ord modNotesTx">
        <pc:chgData name="LÊ NGỌC ĐỨC" userId="a8d36699-ac0a-45f6-ad39-f97cab976a46" providerId="ADAL" clId="{31FA41A5-74F5-4D80-80A1-FEB3254DCF39}" dt="2022-11-14T06:33:28.401" v="9968" actId="2696"/>
        <pc:sldMkLst>
          <pc:docMk/>
          <pc:sldMk cId="1063148597" sldId="329"/>
        </pc:sldMkLst>
        <pc:spChg chg="mod">
          <ac:chgData name="LÊ NGỌC ĐỨC" userId="a8d36699-ac0a-45f6-ad39-f97cab976a46" providerId="ADAL" clId="{31FA41A5-74F5-4D80-80A1-FEB3254DCF39}" dt="2022-11-14T06:33:11.729" v="9967" actId="20577"/>
          <ac:spMkLst>
            <pc:docMk/>
            <pc:sldMk cId="1063148597" sldId="329"/>
            <ac:spMk id="4" creationId="{3C1625CD-671F-CE22-2D2A-C794B5DE7B39}"/>
          </ac:spMkLst>
        </pc:spChg>
        <pc:spChg chg="mod">
          <ac:chgData name="LÊ NGỌC ĐỨC" userId="a8d36699-ac0a-45f6-ad39-f97cab976a46" providerId="ADAL" clId="{31FA41A5-74F5-4D80-80A1-FEB3254DCF39}" dt="2022-11-14T06:30:15.642" v="9893" actId="20577"/>
          <ac:spMkLst>
            <pc:docMk/>
            <pc:sldMk cId="1063148597" sldId="329"/>
            <ac:spMk id="6" creationId="{D4232AD4-8BA3-9B19-81EF-5A8B0B04C6C4}"/>
          </ac:spMkLst>
        </pc:spChg>
      </pc:sldChg>
      <pc:sldChg chg="modSp add mod">
        <pc:chgData name="LÊ NGỌC ĐỨC" userId="a8d36699-ac0a-45f6-ad39-f97cab976a46" providerId="ADAL" clId="{31FA41A5-74F5-4D80-80A1-FEB3254DCF39}" dt="2022-11-17T10:02:26.068" v="16469" actId="20577"/>
        <pc:sldMkLst>
          <pc:docMk/>
          <pc:sldMk cId="2481487292" sldId="329"/>
        </pc:sldMkLst>
        <pc:spChg chg="mod">
          <ac:chgData name="LÊ NGỌC ĐỨC" userId="a8d36699-ac0a-45f6-ad39-f97cab976a46" providerId="ADAL" clId="{31FA41A5-74F5-4D80-80A1-FEB3254DCF39}" dt="2022-11-17T10:02:26.068" v="16469" actId="20577"/>
          <ac:spMkLst>
            <pc:docMk/>
            <pc:sldMk cId="2481487292" sldId="329"/>
            <ac:spMk id="4" creationId="{3C1625CD-671F-CE22-2D2A-C794B5DE7B39}"/>
          </ac:spMkLst>
        </pc:spChg>
      </pc:sldChg>
      <pc:sldChg chg="add del">
        <pc:chgData name="LÊ NGỌC ĐỨC" userId="a8d36699-ac0a-45f6-ad39-f97cab976a46" providerId="ADAL" clId="{31FA41A5-74F5-4D80-80A1-FEB3254DCF39}" dt="2022-11-14T06:33:45.054" v="9970" actId="2696"/>
        <pc:sldMkLst>
          <pc:docMk/>
          <pc:sldMk cId="978055157" sldId="330"/>
        </pc:sldMkLst>
      </pc:sldChg>
      <pc:sldChg chg="add">
        <pc:chgData name="LÊ NGỌC ĐỨC" userId="a8d36699-ac0a-45f6-ad39-f97cab976a46" providerId="ADAL" clId="{31FA41A5-74F5-4D80-80A1-FEB3254DCF39}" dt="2022-11-14T06:33:52.894" v="9971"/>
        <pc:sldMkLst>
          <pc:docMk/>
          <pc:sldMk cId="2339782970" sldId="330"/>
        </pc:sldMkLst>
      </pc:sldChg>
      <pc:sldChg chg="modSp add del mod modNotesTx">
        <pc:chgData name="LÊ NGỌC ĐỨC" userId="a8d36699-ac0a-45f6-ad39-f97cab976a46" providerId="ADAL" clId="{31FA41A5-74F5-4D80-80A1-FEB3254DCF39}" dt="2022-11-14T06:33:28.401" v="9968" actId="2696"/>
        <pc:sldMkLst>
          <pc:docMk/>
          <pc:sldMk cId="4106563230" sldId="330"/>
        </pc:sldMkLst>
        <pc:spChg chg="mod">
          <ac:chgData name="LÊ NGỌC ĐỨC" userId="a8d36699-ac0a-45f6-ad39-f97cab976a46" providerId="ADAL" clId="{31FA41A5-74F5-4D80-80A1-FEB3254DCF39}" dt="2022-11-14T06:32:58.037" v="9961" actId="20577"/>
          <ac:spMkLst>
            <pc:docMk/>
            <pc:sldMk cId="4106563230" sldId="330"/>
            <ac:spMk id="2" creationId="{007EC05A-F285-6ECD-F3A6-362E13805A62}"/>
          </ac:spMkLst>
        </pc:spChg>
        <pc:spChg chg="mod">
          <ac:chgData name="LÊ NGỌC ĐỨC" userId="a8d36699-ac0a-45f6-ad39-f97cab976a46" providerId="ADAL" clId="{31FA41A5-74F5-4D80-80A1-FEB3254DCF39}" dt="2022-11-14T06:32:50.306" v="9942" actId="20577"/>
          <ac:spMkLst>
            <pc:docMk/>
            <pc:sldMk cId="4106563230" sldId="330"/>
            <ac:spMk id="4" creationId="{3C1625CD-671F-CE22-2D2A-C794B5DE7B39}"/>
          </ac:spMkLst>
        </pc:spChg>
      </pc:sldChg>
      <pc:sldChg chg="modSp add mod modNotesTx">
        <pc:chgData name="LÊ NGỌC ĐỨC" userId="a8d36699-ac0a-45f6-ad39-f97cab976a46" providerId="ADAL" clId="{31FA41A5-74F5-4D80-80A1-FEB3254DCF39}" dt="2022-11-14T06:35:19.784" v="10010" actId="20577"/>
        <pc:sldMkLst>
          <pc:docMk/>
          <pc:sldMk cId="2996994657" sldId="331"/>
        </pc:sldMkLst>
        <pc:spChg chg="mod">
          <ac:chgData name="LÊ NGỌC ĐỨC" userId="a8d36699-ac0a-45f6-ad39-f97cab976a46" providerId="ADAL" clId="{31FA41A5-74F5-4D80-80A1-FEB3254DCF39}" dt="2022-11-14T06:35:11.441" v="10007" actId="20577"/>
          <ac:spMkLst>
            <pc:docMk/>
            <pc:sldMk cId="2996994657" sldId="331"/>
            <ac:spMk id="2" creationId="{007EC05A-F285-6ECD-F3A6-362E13805A62}"/>
          </ac:spMkLst>
        </pc:spChg>
        <pc:spChg chg="mod">
          <ac:chgData name="LÊ NGỌC ĐỨC" userId="a8d36699-ac0a-45f6-ad39-f97cab976a46" providerId="ADAL" clId="{31FA41A5-74F5-4D80-80A1-FEB3254DCF39}" dt="2022-11-14T06:35:19.784" v="10010" actId="20577"/>
          <ac:spMkLst>
            <pc:docMk/>
            <pc:sldMk cId="2996994657" sldId="331"/>
            <ac:spMk id="4" creationId="{3C1625CD-671F-CE22-2D2A-C794B5DE7B39}"/>
          </ac:spMkLst>
        </pc:spChg>
      </pc:sldChg>
      <pc:sldChg chg="addSp delSp modSp add mod delDesignElem chgLayout modNotesTx">
        <pc:chgData name="LÊ NGỌC ĐỨC" userId="a8d36699-ac0a-45f6-ad39-f97cab976a46" providerId="ADAL" clId="{31FA41A5-74F5-4D80-80A1-FEB3254DCF39}" dt="2022-11-14T06:55:26.506" v="10021" actId="1076"/>
        <pc:sldMkLst>
          <pc:docMk/>
          <pc:sldMk cId="2037051864" sldId="332"/>
        </pc:sldMkLst>
        <pc:spChg chg="add mod ord">
          <ac:chgData name="LÊ NGỌC ĐỨC" userId="a8d36699-ac0a-45f6-ad39-f97cab976a46" providerId="ADAL" clId="{31FA41A5-74F5-4D80-80A1-FEB3254DCF39}" dt="2022-11-14T06:55:06.254" v="10012" actId="700"/>
          <ac:spMkLst>
            <pc:docMk/>
            <pc:sldMk cId="2037051864" sldId="332"/>
            <ac:spMk id="2" creationId="{846D1479-4279-E40D-0F7F-60FAC749EA5E}"/>
          </ac:spMkLst>
        </pc:spChg>
        <pc:spChg chg="del mod ord">
          <ac:chgData name="LÊ NGỌC ĐỨC" userId="a8d36699-ac0a-45f6-ad39-f97cab976a46" providerId="ADAL" clId="{31FA41A5-74F5-4D80-80A1-FEB3254DCF39}" dt="2022-11-14T06:55:19.962" v="10018" actId="478"/>
          <ac:spMkLst>
            <pc:docMk/>
            <pc:sldMk cId="2037051864" sldId="332"/>
            <ac:spMk id="4" creationId="{B2ECB6BA-E0B4-51A3-45F1-5B9EF18F4B10}"/>
          </ac:spMkLst>
        </pc:spChg>
        <pc:spChg chg="mod ord">
          <ac:chgData name="LÊ NGỌC ĐỨC" userId="a8d36699-ac0a-45f6-ad39-f97cab976a46" providerId="ADAL" clId="{31FA41A5-74F5-4D80-80A1-FEB3254DCF39}" dt="2022-11-14T06:55:06.254" v="10012" actId="700"/>
          <ac:spMkLst>
            <pc:docMk/>
            <pc:sldMk cId="2037051864" sldId="332"/>
            <ac:spMk id="5" creationId="{89C8C342-8D02-082F-891B-496C840E8DD8}"/>
          </ac:spMkLst>
        </pc:spChg>
        <pc:spChg chg="mod ord">
          <ac:chgData name="LÊ NGỌC ĐỨC" userId="a8d36699-ac0a-45f6-ad39-f97cab976a46" providerId="ADAL" clId="{31FA41A5-74F5-4D80-80A1-FEB3254DCF39}" dt="2022-11-14T06:55:06.315" v="10014" actId="27636"/>
          <ac:spMkLst>
            <pc:docMk/>
            <pc:sldMk cId="2037051864" sldId="332"/>
            <ac:spMk id="6" creationId="{CCEDC434-48D6-1C43-2CDD-6E19A593DECB}"/>
          </ac:spMkLst>
        </pc:spChg>
        <pc:spChg chg="mod ord">
          <ac:chgData name="LÊ NGỌC ĐỨC" userId="a8d36699-ac0a-45f6-ad39-f97cab976a46" providerId="ADAL" clId="{31FA41A5-74F5-4D80-80A1-FEB3254DCF39}" dt="2022-11-14T06:55:06.254" v="10012" actId="700"/>
          <ac:spMkLst>
            <pc:docMk/>
            <pc:sldMk cId="2037051864" sldId="332"/>
            <ac:spMk id="8" creationId="{257E7117-768A-08E2-F49D-867162CA11AC}"/>
          </ac:spMkLst>
        </pc:spChg>
        <pc:spChg chg="del">
          <ac:chgData name="LÊ NGỌC ĐỨC" userId="a8d36699-ac0a-45f6-ad39-f97cab976a46" providerId="ADAL" clId="{31FA41A5-74F5-4D80-80A1-FEB3254DCF39}" dt="2022-11-14T06:55:06.254" v="10012" actId="700"/>
          <ac:spMkLst>
            <pc:docMk/>
            <pc:sldMk cId="2037051864" sldId="332"/>
            <ac:spMk id="35" creationId="{2A8AA5BC-4F7A-4226-8F99-6D824B226A97}"/>
          </ac:spMkLst>
        </pc:spChg>
        <pc:spChg chg="del">
          <ac:chgData name="LÊ NGỌC ĐỨC" userId="a8d36699-ac0a-45f6-ad39-f97cab976a46" providerId="ADAL" clId="{31FA41A5-74F5-4D80-80A1-FEB3254DCF39}" dt="2022-11-14T06:55:06.254" v="10012" actId="700"/>
          <ac:spMkLst>
            <pc:docMk/>
            <pc:sldMk cId="2037051864" sldId="332"/>
            <ac:spMk id="37" creationId="{5BC87C3E-1040-4EE4-9BDB-9537F7A1B335}"/>
          </ac:spMkLst>
        </pc:spChg>
        <pc:spChg chg="del">
          <ac:chgData name="LÊ NGỌC ĐỨC" userId="a8d36699-ac0a-45f6-ad39-f97cab976a46" providerId="ADAL" clId="{31FA41A5-74F5-4D80-80A1-FEB3254DCF39}" dt="2022-11-14T06:55:06.254" v="10012" actId="700"/>
          <ac:spMkLst>
            <pc:docMk/>
            <pc:sldMk cId="2037051864" sldId="332"/>
            <ac:spMk id="39" creationId="{054EEF01-190A-468F-A13C-CD98AC1C7D64}"/>
          </ac:spMkLst>
        </pc:spChg>
        <pc:picChg chg="add mod">
          <ac:chgData name="LÊ NGỌC ĐỨC" userId="a8d36699-ac0a-45f6-ad39-f97cab976a46" providerId="ADAL" clId="{31FA41A5-74F5-4D80-80A1-FEB3254DCF39}" dt="2022-11-14T06:55:26.506" v="10021" actId="1076"/>
          <ac:picMkLst>
            <pc:docMk/>
            <pc:sldMk cId="2037051864" sldId="332"/>
            <ac:picMk id="3" creationId="{B40D7F1B-F092-1C1B-0317-430973842E43}"/>
          </ac:picMkLst>
        </pc:picChg>
        <pc:cxnChg chg="del">
          <ac:chgData name="LÊ NGỌC ĐỨC" userId="a8d36699-ac0a-45f6-ad39-f97cab976a46" providerId="ADAL" clId="{31FA41A5-74F5-4D80-80A1-FEB3254DCF39}" dt="2022-11-14T06:55:06.254" v="10012" actId="700"/>
          <ac:cxnSpMkLst>
            <pc:docMk/>
            <pc:sldMk cId="2037051864" sldId="332"/>
            <ac:cxnSpMk id="36" creationId="{911DBBF1-3229-4BD9-B3D1-B4CA571E7431}"/>
          </ac:cxnSpMkLst>
        </pc:cxnChg>
        <pc:cxnChg chg="del">
          <ac:chgData name="LÊ NGỌC ĐỨC" userId="a8d36699-ac0a-45f6-ad39-f97cab976a46" providerId="ADAL" clId="{31FA41A5-74F5-4D80-80A1-FEB3254DCF39}" dt="2022-11-14T06:55:06.254" v="10012" actId="700"/>
          <ac:cxnSpMkLst>
            <pc:docMk/>
            <pc:sldMk cId="2037051864" sldId="332"/>
            <ac:cxnSpMk id="38" creationId="{F5CD5A0B-CDD7-427C-AA42-2EECFDFA1811}"/>
          </ac:cxnSpMkLst>
        </pc:cxnChg>
      </pc:sldChg>
      <pc:sldChg chg="modSp add mod modNotesTx">
        <pc:chgData name="LÊ NGỌC ĐỨC" userId="a8d36699-ac0a-45f6-ad39-f97cab976a46" providerId="ADAL" clId="{31FA41A5-74F5-4D80-80A1-FEB3254DCF39}" dt="2022-11-14T07:08:22.225" v="11039" actId="20577"/>
        <pc:sldMkLst>
          <pc:docMk/>
          <pc:sldMk cId="3120282398" sldId="333"/>
        </pc:sldMkLst>
        <pc:spChg chg="mod">
          <ac:chgData name="LÊ NGỌC ĐỨC" userId="a8d36699-ac0a-45f6-ad39-f97cab976a46" providerId="ADAL" clId="{31FA41A5-74F5-4D80-80A1-FEB3254DCF39}" dt="2022-11-14T06:59:23.898" v="10145" actId="14100"/>
          <ac:spMkLst>
            <pc:docMk/>
            <pc:sldMk cId="3120282398" sldId="333"/>
            <ac:spMk id="4" creationId="{447F9CFD-65E5-A6A1-6865-29C1D0822E4D}"/>
          </ac:spMkLst>
        </pc:spChg>
        <pc:spChg chg="mod">
          <ac:chgData name="LÊ NGỌC ĐỨC" userId="a8d36699-ac0a-45f6-ad39-f97cab976a46" providerId="ADAL" clId="{31FA41A5-74F5-4D80-80A1-FEB3254DCF39}" dt="2022-11-14T06:57:50.126" v="10032" actId="20577"/>
          <ac:spMkLst>
            <pc:docMk/>
            <pc:sldMk cId="3120282398" sldId="333"/>
            <ac:spMk id="6" creationId="{D4232AD4-8BA3-9B19-81EF-5A8B0B04C6C4}"/>
          </ac:spMkLst>
        </pc:spChg>
      </pc:sldChg>
      <pc:sldChg chg="modSp add mod modNotesTx">
        <pc:chgData name="LÊ NGỌC ĐỨC" userId="a8d36699-ac0a-45f6-ad39-f97cab976a46" providerId="ADAL" clId="{31FA41A5-74F5-4D80-80A1-FEB3254DCF39}" dt="2022-11-14T10:07:56.938" v="11115" actId="20577"/>
        <pc:sldMkLst>
          <pc:docMk/>
          <pc:sldMk cId="3531238268" sldId="334"/>
        </pc:sldMkLst>
        <pc:spChg chg="mod">
          <ac:chgData name="LÊ NGỌC ĐỨC" userId="a8d36699-ac0a-45f6-ad39-f97cab976a46" providerId="ADAL" clId="{31FA41A5-74F5-4D80-80A1-FEB3254DCF39}" dt="2022-11-14T10:07:56.938" v="11115" actId="20577"/>
          <ac:spMkLst>
            <pc:docMk/>
            <pc:sldMk cId="3531238268" sldId="334"/>
            <ac:spMk id="4" creationId="{1BCB8F1C-11AB-416A-69EE-C2B6273DE4E8}"/>
          </ac:spMkLst>
        </pc:spChg>
        <pc:spChg chg="mod">
          <ac:chgData name="LÊ NGỌC ĐỨC" userId="a8d36699-ac0a-45f6-ad39-f97cab976a46" providerId="ADAL" clId="{31FA41A5-74F5-4D80-80A1-FEB3254DCF39}" dt="2022-11-14T06:57:58.243" v="10048" actId="20577"/>
          <ac:spMkLst>
            <pc:docMk/>
            <pc:sldMk cId="3531238268" sldId="334"/>
            <ac:spMk id="6" creationId="{D4232AD4-8BA3-9B19-81EF-5A8B0B04C6C4}"/>
          </ac:spMkLst>
        </pc:spChg>
      </pc:sldChg>
      <pc:sldChg chg="addSp delSp modSp add mod modNotesTx">
        <pc:chgData name="LÊ NGỌC ĐỨC" userId="a8d36699-ac0a-45f6-ad39-f97cab976a46" providerId="ADAL" clId="{31FA41A5-74F5-4D80-80A1-FEB3254DCF39}" dt="2022-11-14T06:59:41.750" v="10146"/>
        <pc:sldMkLst>
          <pc:docMk/>
          <pc:sldMk cId="1214359341" sldId="335"/>
        </pc:sldMkLst>
        <pc:spChg chg="mod">
          <ac:chgData name="LÊ NGỌC ĐỨC" userId="a8d36699-ac0a-45f6-ad39-f97cab976a46" providerId="ADAL" clId="{31FA41A5-74F5-4D80-80A1-FEB3254DCF39}" dt="2022-11-14T06:58:33.631" v="10069" actId="20577"/>
          <ac:spMkLst>
            <pc:docMk/>
            <pc:sldMk cId="1214359341" sldId="335"/>
            <ac:spMk id="2" creationId="{007EC05A-F285-6ECD-F3A6-362E13805A62}"/>
          </ac:spMkLst>
        </pc:spChg>
        <pc:spChg chg="del">
          <ac:chgData name="LÊ NGỌC ĐỨC" userId="a8d36699-ac0a-45f6-ad39-f97cab976a46" providerId="ADAL" clId="{31FA41A5-74F5-4D80-80A1-FEB3254DCF39}" dt="2022-11-14T06:58:26.057" v="10050" actId="478"/>
          <ac:spMkLst>
            <pc:docMk/>
            <pc:sldMk cId="1214359341" sldId="335"/>
            <ac:spMk id="4" creationId="{447F9CFD-65E5-A6A1-6865-29C1D0822E4D}"/>
          </ac:spMkLst>
        </pc:spChg>
        <pc:spChg chg="add mod">
          <ac:chgData name="LÊ NGỌC ĐỨC" userId="a8d36699-ac0a-45f6-ad39-f97cab976a46" providerId="ADAL" clId="{31FA41A5-74F5-4D80-80A1-FEB3254DCF39}" dt="2022-11-14T06:58:26.057" v="10050" actId="478"/>
          <ac:spMkLst>
            <pc:docMk/>
            <pc:sldMk cId="1214359341" sldId="335"/>
            <ac:spMk id="7" creationId="{6CD19729-D5B7-3B9E-54C2-5608A97E76D9}"/>
          </ac:spMkLst>
        </pc:spChg>
        <pc:picChg chg="add mod">
          <ac:chgData name="LÊ NGỌC ĐỨC" userId="a8d36699-ac0a-45f6-ad39-f97cab976a46" providerId="ADAL" clId="{31FA41A5-74F5-4D80-80A1-FEB3254DCF39}" dt="2022-11-14T06:58:28.217" v="10052" actId="1076"/>
          <ac:picMkLst>
            <pc:docMk/>
            <pc:sldMk cId="1214359341" sldId="335"/>
            <ac:picMk id="9" creationId="{F4ADCF6E-595F-3E74-0288-FAF566AD7707}"/>
          </ac:picMkLst>
        </pc:picChg>
      </pc:sldChg>
      <pc:sldChg chg="addSp delSp modSp add mod modNotesTx">
        <pc:chgData name="LÊ NGỌC ĐỨC" userId="a8d36699-ac0a-45f6-ad39-f97cab976a46" providerId="ADAL" clId="{31FA41A5-74F5-4D80-80A1-FEB3254DCF39}" dt="2022-11-14T07:04:17.219" v="10151" actId="20577"/>
        <pc:sldMkLst>
          <pc:docMk/>
          <pc:sldMk cId="3247285735" sldId="336"/>
        </pc:sldMkLst>
        <pc:spChg chg="del">
          <ac:chgData name="LÊ NGỌC ĐỨC" userId="a8d36699-ac0a-45f6-ad39-f97cab976a46" providerId="ADAL" clId="{31FA41A5-74F5-4D80-80A1-FEB3254DCF39}" dt="2022-11-14T07:00:36.312" v="10148" actId="478"/>
          <ac:spMkLst>
            <pc:docMk/>
            <pc:sldMk cId="3247285735" sldId="336"/>
            <ac:spMk id="4" creationId="{447F9CFD-65E5-A6A1-6865-29C1D0822E4D}"/>
          </ac:spMkLst>
        </pc:spChg>
        <pc:spChg chg="add mod">
          <ac:chgData name="LÊ NGỌC ĐỨC" userId="a8d36699-ac0a-45f6-ad39-f97cab976a46" providerId="ADAL" clId="{31FA41A5-74F5-4D80-80A1-FEB3254DCF39}" dt="2022-11-14T07:00:36.312" v="10148" actId="478"/>
          <ac:spMkLst>
            <pc:docMk/>
            <pc:sldMk cId="3247285735" sldId="336"/>
            <ac:spMk id="7" creationId="{2633245D-01DC-8316-9375-C41DF8ED3DE1}"/>
          </ac:spMkLst>
        </pc:spChg>
        <pc:picChg chg="add mod">
          <ac:chgData name="LÊ NGỌC ĐỨC" userId="a8d36699-ac0a-45f6-ad39-f97cab976a46" providerId="ADAL" clId="{31FA41A5-74F5-4D80-80A1-FEB3254DCF39}" dt="2022-11-14T07:00:39.020" v="10150" actId="1076"/>
          <ac:picMkLst>
            <pc:docMk/>
            <pc:sldMk cId="3247285735" sldId="336"/>
            <ac:picMk id="9" creationId="{AB76405D-FD7F-8F67-32BE-E5B8F173702E}"/>
          </ac:picMkLst>
        </pc:picChg>
      </pc:sldChg>
      <pc:sldChg chg="modSp add mod modNotesTx">
        <pc:chgData name="LÊ NGỌC ĐỨC" userId="a8d36699-ac0a-45f6-ad39-f97cab976a46" providerId="ADAL" clId="{31FA41A5-74F5-4D80-80A1-FEB3254DCF39}" dt="2022-11-17T09:39:51.570" v="16109" actId="313"/>
        <pc:sldMkLst>
          <pc:docMk/>
          <pc:sldMk cId="3927061635" sldId="337"/>
        </pc:sldMkLst>
        <pc:spChg chg="mod">
          <ac:chgData name="LÊ NGỌC ĐỨC" userId="a8d36699-ac0a-45f6-ad39-f97cab976a46" providerId="ADAL" clId="{31FA41A5-74F5-4D80-80A1-FEB3254DCF39}" dt="2022-11-17T09:39:48.155" v="16108" actId="313"/>
          <ac:spMkLst>
            <pc:docMk/>
            <pc:sldMk cId="3927061635" sldId="337"/>
            <ac:spMk id="4" creationId="{447F9CFD-65E5-A6A1-6865-29C1D0822E4D}"/>
          </ac:spMkLst>
        </pc:spChg>
        <pc:spChg chg="mod">
          <ac:chgData name="LÊ NGỌC ĐỨC" userId="a8d36699-ac0a-45f6-ad39-f97cab976a46" providerId="ADAL" clId="{31FA41A5-74F5-4D80-80A1-FEB3254DCF39}" dt="2022-11-14T10:10:23.715" v="11120" actId="20577"/>
          <ac:spMkLst>
            <pc:docMk/>
            <pc:sldMk cId="3927061635" sldId="337"/>
            <ac:spMk id="6" creationId="{D4232AD4-8BA3-9B19-81EF-5A8B0B04C6C4}"/>
          </ac:spMkLst>
        </pc:spChg>
      </pc:sldChg>
      <pc:sldChg chg="addSp delSp modSp add mod setBg modNotesTx">
        <pc:chgData name="LÊ NGỌC ĐỨC" userId="a8d36699-ac0a-45f6-ad39-f97cab976a46" providerId="ADAL" clId="{31FA41A5-74F5-4D80-80A1-FEB3254DCF39}" dt="2022-11-17T10:06:33.483" v="16699" actId="26606"/>
        <pc:sldMkLst>
          <pc:docMk/>
          <pc:sldMk cId="1572838653" sldId="338"/>
        </pc:sldMkLst>
        <pc:spChg chg="del">
          <ac:chgData name="LÊ NGỌC ĐỨC" userId="a8d36699-ac0a-45f6-ad39-f97cab976a46" providerId="ADAL" clId="{31FA41A5-74F5-4D80-80A1-FEB3254DCF39}" dt="2022-11-17T10:06:01.623" v="16691" actId="26606"/>
          <ac:spMkLst>
            <pc:docMk/>
            <pc:sldMk cId="1572838653" sldId="338"/>
            <ac:spMk id="2" creationId="{007EC05A-F285-6ECD-F3A6-362E13805A62}"/>
          </ac:spMkLst>
        </pc:spChg>
        <pc:spChg chg="mod ord">
          <ac:chgData name="LÊ NGỌC ĐỨC" userId="a8d36699-ac0a-45f6-ad39-f97cab976a46" providerId="ADAL" clId="{31FA41A5-74F5-4D80-80A1-FEB3254DCF39}" dt="2022-11-17T10:06:01.623" v="16691" actId="26606"/>
          <ac:spMkLst>
            <pc:docMk/>
            <pc:sldMk cId="1572838653" sldId="338"/>
            <ac:spMk id="3" creationId="{5620CA2A-2DCA-4DBB-B243-9608552CF4A9}"/>
          </ac:spMkLst>
        </pc:spChg>
        <pc:spChg chg="mod ord">
          <ac:chgData name="LÊ NGỌC ĐỨC" userId="a8d36699-ac0a-45f6-ad39-f97cab976a46" providerId="ADAL" clId="{31FA41A5-74F5-4D80-80A1-FEB3254DCF39}" dt="2022-11-17T10:06:33.483" v="16699" actId="26606"/>
          <ac:spMkLst>
            <pc:docMk/>
            <pc:sldMk cId="1572838653" sldId="338"/>
            <ac:spMk id="6" creationId="{D4232AD4-8BA3-9B19-81EF-5A8B0B04C6C4}"/>
          </ac:spMkLst>
        </pc:spChg>
        <pc:spChg chg="del mod">
          <ac:chgData name="LÊ NGỌC ĐỨC" userId="a8d36699-ac0a-45f6-ad39-f97cab976a46" providerId="ADAL" clId="{31FA41A5-74F5-4D80-80A1-FEB3254DCF39}" dt="2022-11-17T10:06:13.228" v="16692" actId="478"/>
          <ac:spMkLst>
            <pc:docMk/>
            <pc:sldMk cId="1572838653" sldId="338"/>
            <ac:spMk id="7" creationId="{2633245D-01DC-8316-9375-C41DF8ED3DE1}"/>
          </ac:spMkLst>
        </pc:spChg>
        <pc:spChg chg="add del mod">
          <ac:chgData name="LÊ NGỌC ĐỨC" userId="a8d36699-ac0a-45f6-ad39-f97cab976a46" providerId="ADAL" clId="{31FA41A5-74F5-4D80-80A1-FEB3254DCF39}" dt="2022-11-17T10:06:24.410" v="16697" actId="26606"/>
          <ac:spMkLst>
            <pc:docMk/>
            <pc:sldMk cId="1572838653" sldId="338"/>
            <ac:spMk id="8" creationId="{E9942D7D-1FA4-FC4F-C9E9-4EB3B81359B2}"/>
          </ac:spMkLst>
        </pc:spChg>
        <pc:spChg chg="add del">
          <ac:chgData name="LÊ NGỌC ĐỨC" userId="a8d36699-ac0a-45f6-ad39-f97cab976a46" providerId="ADAL" clId="{31FA41A5-74F5-4D80-80A1-FEB3254DCF39}" dt="2022-11-17T10:06:24.410" v="16697" actId="26606"/>
          <ac:spMkLst>
            <pc:docMk/>
            <pc:sldMk cId="1572838653" sldId="338"/>
            <ac:spMk id="12" creationId="{32AEEBC8-9D30-42EF-95F2-386C2653FBF0}"/>
          </ac:spMkLst>
        </pc:spChg>
        <pc:spChg chg="add del">
          <ac:chgData name="LÊ NGỌC ĐỨC" userId="a8d36699-ac0a-45f6-ad39-f97cab976a46" providerId="ADAL" clId="{31FA41A5-74F5-4D80-80A1-FEB3254DCF39}" dt="2022-11-17T10:06:24.410" v="16697" actId="26606"/>
          <ac:spMkLst>
            <pc:docMk/>
            <pc:sldMk cId="1572838653" sldId="338"/>
            <ac:spMk id="14" creationId="{2E92FA66-67D7-4CB4-94D3-E643A9AD4757}"/>
          </ac:spMkLst>
        </pc:spChg>
        <pc:spChg chg="add del">
          <ac:chgData name="LÊ NGỌC ĐỨC" userId="a8d36699-ac0a-45f6-ad39-f97cab976a46" providerId="ADAL" clId="{31FA41A5-74F5-4D80-80A1-FEB3254DCF39}" dt="2022-11-17T10:06:23.897" v="16694" actId="26606"/>
          <ac:spMkLst>
            <pc:docMk/>
            <pc:sldMk cId="1572838653" sldId="338"/>
            <ac:spMk id="19" creationId="{37C89E4B-3C9F-44B9-8B86-D9E3D112D8EC}"/>
          </ac:spMkLst>
        </pc:spChg>
        <pc:spChg chg="add del">
          <ac:chgData name="LÊ NGỌC ĐỨC" userId="a8d36699-ac0a-45f6-ad39-f97cab976a46" providerId="ADAL" clId="{31FA41A5-74F5-4D80-80A1-FEB3254DCF39}" dt="2022-11-17T10:06:24.410" v="16696" actId="26606"/>
          <ac:spMkLst>
            <pc:docMk/>
            <pc:sldMk cId="1572838653" sldId="338"/>
            <ac:spMk id="25" creationId="{32AEEBC8-9D30-42EF-95F2-386C2653FBF0}"/>
          </ac:spMkLst>
        </pc:spChg>
        <pc:spChg chg="add del">
          <ac:chgData name="LÊ NGỌC ĐỨC" userId="a8d36699-ac0a-45f6-ad39-f97cab976a46" providerId="ADAL" clId="{31FA41A5-74F5-4D80-80A1-FEB3254DCF39}" dt="2022-11-17T10:06:24.410" v="16696" actId="26606"/>
          <ac:spMkLst>
            <pc:docMk/>
            <pc:sldMk cId="1572838653" sldId="338"/>
            <ac:spMk id="26" creationId="{2E92FA66-67D7-4CB4-94D3-E643A9AD4757}"/>
          </ac:spMkLst>
        </pc:spChg>
        <pc:spChg chg="add del">
          <ac:chgData name="LÊ NGỌC ĐỨC" userId="a8d36699-ac0a-45f6-ad39-f97cab976a46" providerId="ADAL" clId="{31FA41A5-74F5-4D80-80A1-FEB3254DCF39}" dt="2022-11-17T10:06:24.410" v="16696" actId="26606"/>
          <ac:spMkLst>
            <pc:docMk/>
            <pc:sldMk cId="1572838653" sldId="338"/>
            <ac:spMk id="27" creationId="{E9942D7D-1FA4-FC4F-C9E9-4EB3B81359B2}"/>
          </ac:spMkLst>
        </pc:spChg>
        <pc:spChg chg="add del">
          <ac:chgData name="LÊ NGỌC ĐỨC" userId="a8d36699-ac0a-45f6-ad39-f97cab976a46" providerId="ADAL" clId="{31FA41A5-74F5-4D80-80A1-FEB3254DCF39}" dt="2022-11-17T10:06:33.483" v="16699" actId="26606"/>
          <ac:spMkLst>
            <pc:docMk/>
            <pc:sldMk cId="1572838653" sldId="338"/>
            <ac:spMk id="29" creationId="{665DBBEF-238B-476B-96AB-8AAC3224ECEA}"/>
          </ac:spMkLst>
        </pc:spChg>
        <pc:spChg chg="add del">
          <ac:chgData name="LÊ NGỌC ĐỨC" userId="a8d36699-ac0a-45f6-ad39-f97cab976a46" providerId="ADAL" clId="{31FA41A5-74F5-4D80-80A1-FEB3254DCF39}" dt="2022-11-17T10:06:33.483" v="16699" actId="26606"/>
          <ac:spMkLst>
            <pc:docMk/>
            <pc:sldMk cId="1572838653" sldId="338"/>
            <ac:spMk id="30" creationId="{3FCFB1DE-0B7E-48CC-BA90-B2AB0889F9D6}"/>
          </ac:spMkLst>
        </pc:spChg>
        <pc:spChg chg="add del">
          <ac:chgData name="LÊ NGỌC ĐỨC" userId="a8d36699-ac0a-45f6-ad39-f97cab976a46" providerId="ADAL" clId="{31FA41A5-74F5-4D80-80A1-FEB3254DCF39}" dt="2022-11-17T10:06:29.304" v="16698" actId="478"/>
          <ac:spMkLst>
            <pc:docMk/>
            <pc:sldMk cId="1572838653" sldId="338"/>
            <ac:spMk id="31" creationId="{E9942D7D-1FA4-FC4F-C9E9-4EB3B81359B2}"/>
          </ac:spMkLst>
        </pc:spChg>
        <pc:spChg chg="add">
          <ac:chgData name="LÊ NGỌC ĐỨC" userId="a8d36699-ac0a-45f6-ad39-f97cab976a46" providerId="ADAL" clId="{31FA41A5-74F5-4D80-80A1-FEB3254DCF39}" dt="2022-11-17T10:06:33.483" v="16699" actId="26606"/>
          <ac:spMkLst>
            <pc:docMk/>
            <pc:sldMk cId="1572838653" sldId="338"/>
            <ac:spMk id="35" creationId="{D4771268-CB57-404A-9271-370EB28F6090}"/>
          </ac:spMkLst>
        </pc:spChg>
        <pc:picChg chg="add mod">
          <ac:chgData name="LÊ NGỌC ĐỨC" userId="a8d36699-ac0a-45f6-ad39-f97cab976a46" providerId="ADAL" clId="{31FA41A5-74F5-4D80-80A1-FEB3254DCF39}" dt="2022-11-17T10:06:33.483" v="16699" actId="26606"/>
          <ac:picMkLst>
            <pc:docMk/>
            <pc:sldMk cId="1572838653" sldId="338"/>
            <ac:picMk id="5" creationId="{A51A95D0-6DC8-BE85-6A2E-0A1ED7407FD0}"/>
          </ac:picMkLst>
        </pc:picChg>
        <pc:picChg chg="del">
          <ac:chgData name="LÊ NGỌC ĐỨC" userId="a8d36699-ac0a-45f6-ad39-f97cab976a46" providerId="ADAL" clId="{31FA41A5-74F5-4D80-80A1-FEB3254DCF39}" dt="2022-11-14T10:20:16.303" v="12143" actId="478"/>
          <ac:picMkLst>
            <pc:docMk/>
            <pc:sldMk cId="1572838653" sldId="338"/>
            <ac:picMk id="9" creationId="{AB76405D-FD7F-8F67-32BE-E5B8F173702E}"/>
          </ac:picMkLst>
        </pc:picChg>
        <pc:cxnChg chg="add del">
          <ac:chgData name="LÊ NGỌC ĐỨC" userId="a8d36699-ac0a-45f6-ad39-f97cab976a46" providerId="ADAL" clId="{31FA41A5-74F5-4D80-80A1-FEB3254DCF39}" dt="2022-11-17T10:06:23.897" v="16694" actId="26606"/>
          <ac:cxnSpMkLst>
            <pc:docMk/>
            <pc:sldMk cId="1572838653" sldId="338"/>
            <ac:cxnSpMk id="21" creationId="{AA2EAA10-076F-46BD-8F0F-B9A2FB77A85C}"/>
          </ac:cxnSpMkLst>
        </pc:cxnChg>
        <pc:cxnChg chg="add del">
          <ac:chgData name="LÊ NGỌC ĐỨC" userId="a8d36699-ac0a-45f6-ad39-f97cab976a46" providerId="ADAL" clId="{31FA41A5-74F5-4D80-80A1-FEB3254DCF39}" dt="2022-11-17T10:06:23.897" v="16694" actId="26606"/>
          <ac:cxnSpMkLst>
            <pc:docMk/>
            <pc:sldMk cId="1572838653" sldId="338"/>
            <ac:cxnSpMk id="23" creationId="{D891E407-403B-4764-86C9-33A56D3BCAA3}"/>
          </ac:cxnSpMkLst>
        </pc:cxnChg>
      </pc:sldChg>
      <pc:sldChg chg="addSp delSp modSp add mod setBg modNotesTx">
        <pc:chgData name="LÊ NGỌC ĐỨC" userId="a8d36699-ac0a-45f6-ad39-f97cab976a46" providerId="ADAL" clId="{31FA41A5-74F5-4D80-80A1-FEB3254DCF39}" dt="2022-11-17T09:39:26.882" v="16102" actId="313"/>
        <pc:sldMkLst>
          <pc:docMk/>
          <pc:sldMk cId="29897960" sldId="339"/>
        </pc:sldMkLst>
        <pc:spChg chg="del">
          <ac:chgData name="LÊ NGỌC ĐỨC" userId="a8d36699-ac0a-45f6-ad39-f97cab976a46" providerId="ADAL" clId="{31FA41A5-74F5-4D80-80A1-FEB3254DCF39}" dt="2022-11-16T17:56:59.603" v="15876" actId="478"/>
          <ac:spMkLst>
            <pc:docMk/>
            <pc:sldMk cId="29897960" sldId="339"/>
            <ac:spMk id="2" creationId="{007EC05A-F285-6ECD-F3A6-362E13805A62}"/>
          </ac:spMkLst>
        </pc:spChg>
        <pc:spChg chg="mod ord">
          <ac:chgData name="LÊ NGỌC ĐỨC" userId="a8d36699-ac0a-45f6-ad39-f97cab976a46" providerId="ADAL" clId="{31FA41A5-74F5-4D80-80A1-FEB3254DCF39}" dt="2022-11-16T17:59:28.768" v="15880" actId="26606"/>
          <ac:spMkLst>
            <pc:docMk/>
            <pc:sldMk cId="29897960" sldId="339"/>
            <ac:spMk id="3" creationId="{5620CA2A-2DCA-4DBB-B243-9608552CF4A9}"/>
          </ac:spMkLst>
        </pc:spChg>
        <pc:spChg chg="mod">
          <ac:chgData name="LÊ NGỌC ĐỨC" userId="a8d36699-ac0a-45f6-ad39-f97cab976a46" providerId="ADAL" clId="{31FA41A5-74F5-4D80-80A1-FEB3254DCF39}" dt="2022-11-16T17:59:28.768" v="15880" actId="26606"/>
          <ac:spMkLst>
            <pc:docMk/>
            <pc:sldMk cId="29897960" sldId="339"/>
            <ac:spMk id="6" creationId="{D4232AD4-8BA3-9B19-81EF-5A8B0B04C6C4}"/>
          </ac:spMkLst>
        </pc:spChg>
        <pc:spChg chg="del mod ord">
          <ac:chgData name="LÊ NGỌC ĐỨC" userId="a8d36699-ac0a-45f6-ad39-f97cab976a46" providerId="ADAL" clId="{31FA41A5-74F5-4D80-80A1-FEB3254DCF39}" dt="2022-11-16T17:59:28.768" v="15880" actId="26606"/>
          <ac:spMkLst>
            <pc:docMk/>
            <pc:sldMk cId="29897960" sldId="339"/>
            <ac:spMk id="7" creationId="{6CD19729-D5B7-3B9E-54C2-5608A97E76D9}"/>
          </ac:spMkLst>
        </pc:spChg>
        <pc:spChg chg="add del">
          <ac:chgData name="LÊ NGỌC ĐỨC" userId="a8d36699-ac0a-45f6-ad39-f97cab976a46" providerId="ADAL" clId="{31FA41A5-74F5-4D80-80A1-FEB3254DCF39}" dt="2022-11-16T17:59:28.768" v="15880" actId="26606"/>
          <ac:spMkLst>
            <pc:docMk/>
            <pc:sldMk cId="29897960" sldId="339"/>
            <ac:spMk id="14" creationId="{4E2ED6F9-63C3-4A8D-9BB4-1EA62533B672}"/>
          </ac:spMkLst>
        </pc:spChg>
        <pc:spChg chg="add del">
          <ac:chgData name="LÊ NGỌC ĐỨC" userId="a8d36699-ac0a-45f6-ad39-f97cab976a46" providerId="ADAL" clId="{31FA41A5-74F5-4D80-80A1-FEB3254DCF39}" dt="2022-11-16T17:59:28.768" v="15880" actId="26606"/>
          <ac:spMkLst>
            <pc:docMk/>
            <pc:sldMk cId="29897960" sldId="339"/>
            <ac:spMk id="16" creationId="{6D72081E-AD41-4FBB-B02B-698A68DBCA5E}"/>
          </ac:spMkLst>
        </pc:spChg>
        <pc:spChg chg="add del">
          <ac:chgData name="LÊ NGỌC ĐỨC" userId="a8d36699-ac0a-45f6-ad39-f97cab976a46" providerId="ADAL" clId="{31FA41A5-74F5-4D80-80A1-FEB3254DCF39}" dt="2022-11-16T17:59:28.768" v="15880" actId="26606"/>
          <ac:spMkLst>
            <pc:docMk/>
            <pc:sldMk cId="29897960" sldId="339"/>
            <ac:spMk id="18" creationId="{716248AD-805F-41BF-9B57-FC53E5B32F98}"/>
          </ac:spMkLst>
        </pc:spChg>
        <pc:spChg chg="add del">
          <ac:chgData name="LÊ NGỌC ĐỨC" userId="a8d36699-ac0a-45f6-ad39-f97cab976a46" providerId="ADAL" clId="{31FA41A5-74F5-4D80-80A1-FEB3254DCF39}" dt="2022-11-16T17:59:28.768" v="15880" actId="26606"/>
          <ac:spMkLst>
            <pc:docMk/>
            <pc:sldMk cId="29897960" sldId="339"/>
            <ac:spMk id="20" creationId="{1F82758F-B2B3-4F0A-BB90-4BFFEDD166D6}"/>
          </ac:spMkLst>
        </pc:spChg>
        <pc:spChg chg="add">
          <ac:chgData name="LÊ NGỌC ĐỨC" userId="a8d36699-ac0a-45f6-ad39-f97cab976a46" providerId="ADAL" clId="{31FA41A5-74F5-4D80-80A1-FEB3254DCF39}" dt="2022-11-16T17:59:28.768" v="15880" actId="26606"/>
          <ac:spMkLst>
            <pc:docMk/>
            <pc:sldMk cId="29897960" sldId="339"/>
            <ac:spMk id="25" creationId="{D4771268-CB57-404A-9271-370EB28F6090}"/>
          </ac:spMkLst>
        </pc:spChg>
        <pc:picChg chg="add mod">
          <ac:chgData name="LÊ NGỌC ĐỨC" userId="a8d36699-ac0a-45f6-ad39-f97cab976a46" providerId="ADAL" clId="{31FA41A5-74F5-4D80-80A1-FEB3254DCF39}" dt="2022-11-16T18:00:44.189" v="15882" actId="27614"/>
          <ac:picMkLst>
            <pc:docMk/>
            <pc:sldMk cId="29897960" sldId="339"/>
            <ac:picMk id="5" creationId="{E912BE90-4651-AF4A-7057-74B5B741D9EC}"/>
          </ac:picMkLst>
        </pc:picChg>
        <pc:picChg chg="del mod">
          <ac:chgData name="LÊ NGỌC ĐỨC" userId="a8d36699-ac0a-45f6-ad39-f97cab976a46" providerId="ADAL" clId="{31FA41A5-74F5-4D80-80A1-FEB3254DCF39}" dt="2022-11-16T17:57:10.231" v="15878" actId="478"/>
          <ac:picMkLst>
            <pc:docMk/>
            <pc:sldMk cId="29897960" sldId="339"/>
            <ac:picMk id="9" creationId="{F4ADCF6E-595F-3E74-0288-FAF566AD7707}"/>
          </ac:picMkLst>
        </pc:picChg>
      </pc:sldChg>
      <pc:sldChg chg="modSp add mod modNotesTx">
        <pc:chgData name="LÊ NGỌC ĐỨC" userId="a8d36699-ac0a-45f6-ad39-f97cab976a46" providerId="ADAL" clId="{31FA41A5-74F5-4D80-80A1-FEB3254DCF39}" dt="2022-11-17T17:54:46.641" v="19864" actId="14100"/>
        <pc:sldMkLst>
          <pc:docMk/>
          <pc:sldMk cId="2702437905" sldId="340"/>
        </pc:sldMkLst>
        <pc:spChg chg="mod">
          <ac:chgData name="LÊ NGỌC ĐỨC" userId="a8d36699-ac0a-45f6-ad39-f97cab976a46" providerId="ADAL" clId="{31FA41A5-74F5-4D80-80A1-FEB3254DCF39}" dt="2022-11-17T17:54:46.641" v="19864" actId="14100"/>
          <ac:spMkLst>
            <pc:docMk/>
            <pc:sldMk cId="2702437905" sldId="340"/>
            <ac:spMk id="4" creationId="{1BCB8F1C-11AB-416A-69EE-C2B6273DE4E8}"/>
          </ac:spMkLst>
        </pc:spChg>
        <pc:spChg chg="mod">
          <ac:chgData name="LÊ NGỌC ĐỨC" userId="a8d36699-ac0a-45f6-ad39-f97cab976a46" providerId="ADAL" clId="{31FA41A5-74F5-4D80-80A1-FEB3254DCF39}" dt="2022-11-14T10:10:40.183" v="11133" actId="20577"/>
          <ac:spMkLst>
            <pc:docMk/>
            <pc:sldMk cId="2702437905" sldId="340"/>
            <ac:spMk id="6" creationId="{D4232AD4-8BA3-9B19-81EF-5A8B0B04C6C4}"/>
          </ac:spMkLst>
        </pc:spChg>
      </pc:sldChg>
      <pc:sldChg chg="modSp add mod modNotesTx">
        <pc:chgData name="LÊ NGỌC ĐỨC" userId="a8d36699-ac0a-45f6-ad39-f97cab976a46" providerId="ADAL" clId="{31FA41A5-74F5-4D80-80A1-FEB3254DCF39}" dt="2022-11-17T10:26:46.111" v="16754" actId="20577"/>
        <pc:sldMkLst>
          <pc:docMk/>
          <pc:sldMk cId="2579685454" sldId="341"/>
        </pc:sldMkLst>
        <pc:spChg chg="mod">
          <ac:chgData name="LÊ NGỌC ĐỨC" userId="a8d36699-ac0a-45f6-ad39-f97cab976a46" providerId="ADAL" clId="{31FA41A5-74F5-4D80-80A1-FEB3254DCF39}" dt="2022-11-17T10:17:46.122" v="16729" actId="20577"/>
          <ac:spMkLst>
            <pc:docMk/>
            <pc:sldMk cId="2579685454" sldId="341"/>
            <ac:spMk id="2" creationId="{007EC05A-F285-6ECD-F3A6-362E13805A62}"/>
          </ac:spMkLst>
        </pc:spChg>
        <pc:spChg chg="mod">
          <ac:chgData name="LÊ NGỌC ĐỨC" userId="a8d36699-ac0a-45f6-ad39-f97cab976a46" providerId="ADAL" clId="{31FA41A5-74F5-4D80-80A1-FEB3254DCF39}" dt="2022-11-17T10:19:07.125" v="16736"/>
          <ac:spMkLst>
            <pc:docMk/>
            <pc:sldMk cId="2579685454" sldId="341"/>
            <ac:spMk id="4" creationId="{447F9CFD-65E5-A6A1-6865-29C1D0822E4D}"/>
          </ac:spMkLst>
        </pc:spChg>
        <pc:spChg chg="mod">
          <ac:chgData name="LÊ NGỌC ĐỨC" userId="a8d36699-ac0a-45f6-ad39-f97cab976a46" providerId="ADAL" clId="{31FA41A5-74F5-4D80-80A1-FEB3254DCF39}" dt="2022-11-14T10:23:46.926" v="12161" actId="20577"/>
          <ac:spMkLst>
            <pc:docMk/>
            <pc:sldMk cId="2579685454" sldId="341"/>
            <ac:spMk id="6" creationId="{D4232AD4-8BA3-9B19-81EF-5A8B0B04C6C4}"/>
          </ac:spMkLst>
        </pc:spChg>
      </pc:sldChg>
      <pc:sldChg chg="modSp add mod">
        <pc:chgData name="LÊ NGỌC ĐỨC" userId="a8d36699-ac0a-45f6-ad39-f97cab976a46" providerId="ADAL" clId="{31FA41A5-74F5-4D80-80A1-FEB3254DCF39}" dt="2022-11-14T10:33:56.118" v="12866" actId="20577"/>
        <pc:sldMkLst>
          <pc:docMk/>
          <pc:sldMk cId="302578620" sldId="342"/>
        </pc:sldMkLst>
        <pc:spChg chg="mod">
          <ac:chgData name="LÊ NGỌC ĐỨC" userId="a8d36699-ac0a-45f6-ad39-f97cab976a46" providerId="ADAL" clId="{31FA41A5-74F5-4D80-80A1-FEB3254DCF39}" dt="2022-11-14T10:33:56.118" v="12866" actId="20577"/>
          <ac:spMkLst>
            <pc:docMk/>
            <pc:sldMk cId="302578620" sldId="342"/>
            <ac:spMk id="4" creationId="{447F9CFD-65E5-A6A1-6865-29C1D0822E4D}"/>
          </ac:spMkLst>
        </pc:spChg>
        <pc:spChg chg="mod">
          <ac:chgData name="LÊ NGỌC ĐỨC" userId="a8d36699-ac0a-45f6-ad39-f97cab976a46" providerId="ADAL" clId="{31FA41A5-74F5-4D80-80A1-FEB3254DCF39}" dt="2022-11-14T10:31:53.250" v="12315" actId="20577"/>
          <ac:spMkLst>
            <pc:docMk/>
            <pc:sldMk cId="302578620" sldId="342"/>
            <ac:spMk id="6" creationId="{D4232AD4-8BA3-9B19-81EF-5A8B0B04C6C4}"/>
          </ac:spMkLst>
        </pc:spChg>
      </pc:sldChg>
      <pc:sldChg chg="modSp add mod">
        <pc:chgData name="LÊ NGỌC ĐỨC" userId="a8d36699-ac0a-45f6-ad39-f97cab976a46" providerId="ADAL" clId="{31FA41A5-74F5-4D80-80A1-FEB3254DCF39}" dt="2022-11-17T15:59:01.641" v="18022" actId="20577"/>
        <pc:sldMkLst>
          <pc:docMk/>
          <pc:sldMk cId="2694684819" sldId="343"/>
        </pc:sldMkLst>
        <pc:spChg chg="mod">
          <ac:chgData name="LÊ NGỌC ĐỨC" userId="a8d36699-ac0a-45f6-ad39-f97cab976a46" providerId="ADAL" clId="{31FA41A5-74F5-4D80-80A1-FEB3254DCF39}" dt="2022-11-17T15:59:01.641" v="18022" actId="20577"/>
          <ac:spMkLst>
            <pc:docMk/>
            <pc:sldMk cId="2694684819" sldId="343"/>
            <ac:spMk id="4" creationId="{447F9CFD-65E5-A6A1-6865-29C1D0822E4D}"/>
          </ac:spMkLst>
        </pc:spChg>
        <pc:spChg chg="mod">
          <ac:chgData name="LÊ NGỌC ĐỨC" userId="a8d36699-ac0a-45f6-ad39-f97cab976a46" providerId="ADAL" clId="{31FA41A5-74F5-4D80-80A1-FEB3254DCF39}" dt="2022-11-14T10:35:00.056" v="12936" actId="20577"/>
          <ac:spMkLst>
            <pc:docMk/>
            <pc:sldMk cId="2694684819" sldId="343"/>
            <ac:spMk id="6" creationId="{D4232AD4-8BA3-9B19-81EF-5A8B0B04C6C4}"/>
          </ac:spMkLst>
        </pc:spChg>
      </pc:sldChg>
      <pc:sldChg chg="modSp add mod">
        <pc:chgData name="LÊ NGỌC ĐỨC" userId="a8d36699-ac0a-45f6-ad39-f97cab976a46" providerId="ADAL" clId="{31FA41A5-74F5-4D80-80A1-FEB3254DCF39}" dt="2022-11-16T11:40:02.112" v="13950" actId="20577"/>
        <pc:sldMkLst>
          <pc:docMk/>
          <pc:sldMk cId="1932173039" sldId="344"/>
        </pc:sldMkLst>
        <pc:spChg chg="mod">
          <ac:chgData name="LÊ NGỌC ĐỨC" userId="a8d36699-ac0a-45f6-ad39-f97cab976a46" providerId="ADAL" clId="{31FA41A5-74F5-4D80-80A1-FEB3254DCF39}" dt="2022-11-16T11:37:44.868" v="13575" actId="20577"/>
          <ac:spMkLst>
            <pc:docMk/>
            <pc:sldMk cId="1932173039" sldId="344"/>
            <ac:spMk id="2" creationId="{007EC05A-F285-6ECD-F3A6-362E13805A62}"/>
          </ac:spMkLst>
        </pc:spChg>
        <pc:spChg chg="mod">
          <ac:chgData name="LÊ NGỌC ĐỨC" userId="a8d36699-ac0a-45f6-ad39-f97cab976a46" providerId="ADAL" clId="{31FA41A5-74F5-4D80-80A1-FEB3254DCF39}" dt="2022-11-16T11:40:02.112" v="13950" actId="20577"/>
          <ac:spMkLst>
            <pc:docMk/>
            <pc:sldMk cId="1932173039" sldId="344"/>
            <ac:spMk id="4" creationId="{447F9CFD-65E5-A6A1-6865-29C1D0822E4D}"/>
          </ac:spMkLst>
        </pc:spChg>
      </pc:sldChg>
      <pc:sldChg chg="modSp add mod modNotesTx">
        <pc:chgData name="LÊ NGỌC ĐỨC" userId="a8d36699-ac0a-45f6-ad39-f97cab976a46" providerId="ADAL" clId="{31FA41A5-74F5-4D80-80A1-FEB3254DCF39}" dt="2022-11-16T12:24:14.329" v="15312" actId="20577"/>
        <pc:sldMkLst>
          <pc:docMk/>
          <pc:sldMk cId="2525472828" sldId="345"/>
        </pc:sldMkLst>
        <pc:spChg chg="mod">
          <ac:chgData name="LÊ NGỌC ĐỨC" userId="a8d36699-ac0a-45f6-ad39-f97cab976a46" providerId="ADAL" clId="{31FA41A5-74F5-4D80-80A1-FEB3254DCF39}" dt="2022-11-16T11:42:50.656" v="14009" actId="20577"/>
          <ac:spMkLst>
            <pc:docMk/>
            <pc:sldMk cId="2525472828" sldId="345"/>
            <ac:spMk id="2" creationId="{007EC05A-F285-6ECD-F3A6-362E13805A62}"/>
          </ac:spMkLst>
        </pc:spChg>
        <pc:spChg chg="mod">
          <ac:chgData name="LÊ NGỌC ĐỨC" userId="a8d36699-ac0a-45f6-ad39-f97cab976a46" providerId="ADAL" clId="{31FA41A5-74F5-4D80-80A1-FEB3254DCF39}" dt="2022-11-16T11:52:29.457" v="14656" actId="20577"/>
          <ac:spMkLst>
            <pc:docMk/>
            <pc:sldMk cId="2525472828" sldId="345"/>
            <ac:spMk id="4" creationId="{447F9CFD-65E5-A6A1-6865-29C1D0822E4D}"/>
          </ac:spMkLst>
        </pc:spChg>
      </pc:sldChg>
      <pc:sldChg chg="addSp delSp modSp add mod setBg modNotesTx">
        <pc:chgData name="LÊ NGỌC ĐỨC" userId="a8d36699-ac0a-45f6-ad39-f97cab976a46" providerId="ADAL" clId="{31FA41A5-74F5-4D80-80A1-FEB3254DCF39}" dt="2022-11-16T12:52:39.397" v="15448" actId="27614"/>
        <pc:sldMkLst>
          <pc:docMk/>
          <pc:sldMk cId="379542296" sldId="346"/>
        </pc:sldMkLst>
        <pc:spChg chg="mod">
          <ac:chgData name="LÊ NGỌC ĐỨC" userId="a8d36699-ac0a-45f6-ad39-f97cab976a46" providerId="ADAL" clId="{31FA41A5-74F5-4D80-80A1-FEB3254DCF39}" dt="2022-11-16T12:52:36.592" v="15447" actId="26606"/>
          <ac:spMkLst>
            <pc:docMk/>
            <pc:sldMk cId="379542296" sldId="346"/>
            <ac:spMk id="2" creationId="{007EC05A-F285-6ECD-F3A6-362E13805A62}"/>
          </ac:spMkLst>
        </pc:spChg>
        <pc:spChg chg="mod ord">
          <ac:chgData name="LÊ NGỌC ĐỨC" userId="a8d36699-ac0a-45f6-ad39-f97cab976a46" providerId="ADAL" clId="{31FA41A5-74F5-4D80-80A1-FEB3254DCF39}" dt="2022-11-16T11:53:13.168" v="14662" actId="26606"/>
          <ac:spMkLst>
            <pc:docMk/>
            <pc:sldMk cId="379542296" sldId="346"/>
            <ac:spMk id="3" creationId="{5620CA2A-2DCA-4DBB-B243-9608552CF4A9}"/>
          </ac:spMkLst>
        </pc:spChg>
        <pc:spChg chg="del">
          <ac:chgData name="LÊ NGỌC ĐỨC" userId="a8d36699-ac0a-45f6-ad39-f97cab976a46" providerId="ADAL" clId="{31FA41A5-74F5-4D80-80A1-FEB3254DCF39}" dt="2022-11-16T11:53:07.040" v="14658" actId="478"/>
          <ac:spMkLst>
            <pc:docMk/>
            <pc:sldMk cId="379542296" sldId="346"/>
            <ac:spMk id="4" creationId="{447F9CFD-65E5-A6A1-6865-29C1D0822E4D}"/>
          </ac:spMkLst>
        </pc:spChg>
        <pc:spChg chg="mod">
          <ac:chgData name="LÊ NGỌC ĐỨC" userId="a8d36699-ac0a-45f6-ad39-f97cab976a46" providerId="ADAL" clId="{31FA41A5-74F5-4D80-80A1-FEB3254DCF39}" dt="2022-11-16T12:51:29.606" v="15316" actId="26606"/>
          <ac:spMkLst>
            <pc:docMk/>
            <pc:sldMk cId="379542296" sldId="346"/>
            <ac:spMk id="6" creationId="{D4232AD4-8BA3-9B19-81EF-5A8B0B04C6C4}"/>
          </ac:spMkLst>
        </pc:spChg>
        <pc:spChg chg="add del mod">
          <ac:chgData name="LÊ NGỌC ĐỨC" userId="a8d36699-ac0a-45f6-ad39-f97cab976a46" providerId="ADAL" clId="{31FA41A5-74F5-4D80-80A1-FEB3254DCF39}" dt="2022-11-16T11:53:09.516" v="14659" actId="478"/>
          <ac:spMkLst>
            <pc:docMk/>
            <pc:sldMk cId="379542296" sldId="346"/>
            <ac:spMk id="7" creationId="{F4114552-DC28-E4FB-78BD-A0F2DDB5768E}"/>
          </ac:spMkLst>
        </pc:spChg>
        <pc:spChg chg="add del">
          <ac:chgData name="LÊ NGỌC ĐỨC" userId="a8d36699-ac0a-45f6-ad39-f97cab976a46" providerId="ADAL" clId="{31FA41A5-74F5-4D80-80A1-FEB3254DCF39}" dt="2022-11-16T12:51:29.606" v="15316" actId="26606"/>
          <ac:spMkLst>
            <pc:docMk/>
            <pc:sldMk cId="379542296" sldId="346"/>
            <ac:spMk id="14" creationId="{2550BE34-C2B8-49B8-8519-67A8CAD51AE9}"/>
          </ac:spMkLst>
        </pc:spChg>
        <pc:spChg chg="add del">
          <ac:chgData name="LÊ NGỌC ĐỨC" userId="a8d36699-ac0a-45f6-ad39-f97cab976a46" providerId="ADAL" clId="{31FA41A5-74F5-4D80-80A1-FEB3254DCF39}" dt="2022-11-16T12:51:29.606" v="15316" actId="26606"/>
          <ac:spMkLst>
            <pc:docMk/>
            <pc:sldMk cId="379542296" sldId="346"/>
            <ac:spMk id="16" creationId="{A7457DD9-5A45-400A-AB4B-4B4EDECA25F1}"/>
          </ac:spMkLst>
        </pc:spChg>
        <pc:spChg chg="add del">
          <ac:chgData name="LÊ NGỌC ĐỨC" userId="a8d36699-ac0a-45f6-ad39-f97cab976a46" providerId="ADAL" clId="{31FA41A5-74F5-4D80-80A1-FEB3254DCF39}" dt="2022-11-16T12:51:29.606" v="15316" actId="26606"/>
          <ac:spMkLst>
            <pc:docMk/>
            <pc:sldMk cId="379542296" sldId="346"/>
            <ac:spMk id="18" creationId="{441CF7D6-A660-431A-B0BB-140A0D5556B6}"/>
          </ac:spMkLst>
        </pc:spChg>
        <pc:spChg chg="add del">
          <ac:chgData name="LÊ NGỌC ĐỨC" userId="a8d36699-ac0a-45f6-ad39-f97cab976a46" providerId="ADAL" clId="{31FA41A5-74F5-4D80-80A1-FEB3254DCF39}" dt="2022-11-16T12:51:29.606" v="15316" actId="26606"/>
          <ac:spMkLst>
            <pc:docMk/>
            <pc:sldMk cId="379542296" sldId="346"/>
            <ac:spMk id="20" creationId="{0570A85B-3810-4F95-97B0-CBF4CCDB381C}"/>
          </ac:spMkLst>
        </pc:spChg>
        <pc:spChg chg="add del">
          <ac:chgData name="LÊ NGỌC ĐỨC" userId="a8d36699-ac0a-45f6-ad39-f97cab976a46" providerId="ADAL" clId="{31FA41A5-74F5-4D80-80A1-FEB3254DCF39}" dt="2022-11-16T12:52:36.592" v="15447" actId="26606"/>
          <ac:spMkLst>
            <pc:docMk/>
            <pc:sldMk cId="379542296" sldId="346"/>
            <ac:spMk id="25" creationId="{92468898-5A6E-4D55-85EC-308E785EE06C}"/>
          </ac:spMkLst>
        </pc:spChg>
        <pc:spChg chg="add del">
          <ac:chgData name="LÊ NGỌC ĐỨC" userId="a8d36699-ac0a-45f6-ad39-f97cab976a46" providerId="ADAL" clId="{31FA41A5-74F5-4D80-80A1-FEB3254DCF39}" dt="2022-11-16T12:52:36.592" v="15447" actId="26606"/>
          <ac:spMkLst>
            <pc:docMk/>
            <pc:sldMk cId="379542296" sldId="346"/>
            <ac:spMk id="27" creationId="{3E23A947-2D45-4208-AE2B-64948C87A3EB}"/>
          </ac:spMkLst>
        </pc:spChg>
        <pc:spChg chg="add del">
          <ac:chgData name="LÊ NGỌC ĐỨC" userId="a8d36699-ac0a-45f6-ad39-f97cab976a46" providerId="ADAL" clId="{31FA41A5-74F5-4D80-80A1-FEB3254DCF39}" dt="2022-11-16T12:52:36.592" v="15447" actId="26606"/>
          <ac:spMkLst>
            <pc:docMk/>
            <pc:sldMk cId="379542296" sldId="346"/>
            <ac:spMk id="29" creationId="{E5BBB0F9-6A59-4D02-A9C7-A2D6516684CE}"/>
          </ac:spMkLst>
        </pc:spChg>
        <pc:spChg chg="add">
          <ac:chgData name="LÊ NGỌC ĐỨC" userId="a8d36699-ac0a-45f6-ad39-f97cab976a46" providerId="ADAL" clId="{31FA41A5-74F5-4D80-80A1-FEB3254DCF39}" dt="2022-11-16T12:52:36.592" v="15447" actId="26606"/>
          <ac:spMkLst>
            <pc:docMk/>
            <pc:sldMk cId="379542296" sldId="346"/>
            <ac:spMk id="34" creationId="{92468898-5A6E-4D55-85EC-308E785EE06C}"/>
          </ac:spMkLst>
        </pc:spChg>
        <pc:spChg chg="add">
          <ac:chgData name="LÊ NGỌC ĐỨC" userId="a8d36699-ac0a-45f6-ad39-f97cab976a46" providerId="ADAL" clId="{31FA41A5-74F5-4D80-80A1-FEB3254DCF39}" dt="2022-11-16T12:52:36.592" v="15447" actId="26606"/>
          <ac:spMkLst>
            <pc:docMk/>
            <pc:sldMk cId="379542296" sldId="346"/>
            <ac:spMk id="36" creationId="{3E23A947-2D45-4208-AE2B-64948C87A3EB}"/>
          </ac:spMkLst>
        </pc:spChg>
        <pc:spChg chg="add">
          <ac:chgData name="LÊ NGỌC ĐỨC" userId="a8d36699-ac0a-45f6-ad39-f97cab976a46" providerId="ADAL" clId="{31FA41A5-74F5-4D80-80A1-FEB3254DCF39}" dt="2022-11-16T12:52:36.592" v="15447" actId="26606"/>
          <ac:spMkLst>
            <pc:docMk/>
            <pc:sldMk cId="379542296" sldId="346"/>
            <ac:spMk id="38" creationId="{E5BBB0F9-6A59-4D02-A9C7-A2D6516684CE}"/>
          </ac:spMkLst>
        </pc:spChg>
        <pc:picChg chg="add del mod">
          <ac:chgData name="LÊ NGỌC ĐỨC" userId="a8d36699-ac0a-45f6-ad39-f97cab976a46" providerId="ADAL" clId="{31FA41A5-74F5-4D80-80A1-FEB3254DCF39}" dt="2022-11-16T12:51:22.613" v="15315" actId="478"/>
          <ac:picMkLst>
            <pc:docMk/>
            <pc:sldMk cId="379542296" sldId="346"/>
            <ac:picMk id="9" creationId="{831C5865-CBB6-4086-1470-1C615E681FBE}"/>
          </ac:picMkLst>
        </pc:picChg>
        <pc:picChg chg="add del mod ord">
          <ac:chgData name="LÊ NGỌC ĐỨC" userId="a8d36699-ac0a-45f6-ad39-f97cab976a46" providerId="ADAL" clId="{31FA41A5-74F5-4D80-80A1-FEB3254DCF39}" dt="2022-11-16T12:52:33.019" v="15445" actId="478"/>
          <ac:picMkLst>
            <pc:docMk/>
            <pc:sldMk cId="379542296" sldId="346"/>
            <ac:picMk id="11" creationId="{52FFD49D-C2FD-C000-28CB-5F111E183014}"/>
          </ac:picMkLst>
        </pc:picChg>
        <pc:picChg chg="add mod ord">
          <ac:chgData name="LÊ NGỌC ĐỨC" userId="a8d36699-ac0a-45f6-ad39-f97cab976a46" providerId="ADAL" clId="{31FA41A5-74F5-4D80-80A1-FEB3254DCF39}" dt="2022-11-16T12:52:39.397" v="15448" actId="27614"/>
          <ac:picMkLst>
            <pc:docMk/>
            <pc:sldMk cId="379542296" sldId="346"/>
            <ac:picMk id="13" creationId="{E7003F79-8BC6-1DDF-C638-1FA9DA108B73}"/>
          </ac:picMkLst>
        </pc:picChg>
      </pc:sldChg>
      <pc:sldChg chg="addSp delSp modSp add mod modNotesTx">
        <pc:chgData name="LÊ NGỌC ĐỨC" userId="a8d36699-ac0a-45f6-ad39-f97cab976a46" providerId="ADAL" clId="{31FA41A5-74F5-4D80-80A1-FEB3254DCF39}" dt="2022-11-16T11:56:17.169" v="14839" actId="20577"/>
        <pc:sldMkLst>
          <pc:docMk/>
          <pc:sldMk cId="2974786829" sldId="347"/>
        </pc:sldMkLst>
        <pc:spChg chg="mod">
          <ac:chgData name="LÊ NGỌC ĐỨC" userId="a8d36699-ac0a-45f6-ad39-f97cab976a46" providerId="ADAL" clId="{31FA41A5-74F5-4D80-80A1-FEB3254DCF39}" dt="2022-11-16T11:55:11.551" v="14745" actId="26606"/>
          <ac:spMkLst>
            <pc:docMk/>
            <pc:sldMk cId="2974786829" sldId="347"/>
            <ac:spMk id="2" creationId="{007EC05A-F285-6ECD-F3A6-362E13805A62}"/>
          </ac:spMkLst>
        </pc:spChg>
        <pc:spChg chg="ord">
          <ac:chgData name="LÊ NGỌC ĐỨC" userId="a8d36699-ac0a-45f6-ad39-f97cab976a46" providerId="ADAL" clId="{31FA41A5-74F5-4D80-80A1-FEB3254DCF39}" dt="2022-11-16T11:55:11.551" v="14745" actId="26606"/>
          <ac:spMkLst>
            <pc:docMk/>
            <pc:sldMk cId="2974786829" sldId="347"/>
            <ac:spMk id="3" creationId="{5620CA2A-2DCA-4DBB-B243-9608552CF4A9}"/>
          </ac:spMkLst>
        </pc:spChg>
        <pc:spChg chg="mod">
          <ac:chgData name="LÊ NGỌC ĐỨC" userId="a8d36699-ac0a-45f6-ad39-f97cab976a46" providerId="ADAL" clId="{31FA41A5-74F5-4D80-80A1-FEB3254DCF39}" dt="2022-11-16T11:55:11.551" v="14745" actId="26606"/>
          <ac:spMkLst>
            <pc:docMk/>
            <pc:sldMk cId="2974786829" sldId="347"/>
            <ac:spMk id="6" creationId="{D4232AD4-8BA3-9B19-81EF-5A8B0B04C6C4}"/>
          </ac:spMkLst>
        </pc:spChg>
        <pc:spChg chg="del">
          <ac:chgData name="LÊ NGỌC ĐỨC" userId="a8d36699-ac0a-45f6-ad39-f97cab976a46" providerId="ADAL" clId="{31FA41A5-74F5-4D80-80A1-FEB3254DCF39}" dt="2022-11-16T11:54:34.781" v="14732" actId="26606"/>
          <ac:spMkLst>
            <pc:docMk/>
            <pc:sldMk cId="2974786829" sldId="347"/>
            <ac:spMk id="14" creationId="{2550BE34-C2B8-49B8-8519-67A8CAD51AE9}"/>
          </ac:spMkLst>
        </pc:spChg>
        <pc:spChg chg="del">
          <ac:chgData name="LÊ NGỌC ĐỨC" userId="a8d36699-ac0a-45f6-ad39-f97cab976a46" providerId="ADAL" clId="{31FA41A5-74F5-4D80-80A1-FEB3254DCF39}" dt="2022-11-16T11:54:34.781" v="14732" actId="26606"/>
          <ac:spMkLst>
            <pc:docMk/>
            <pc:sldMk cId="2974786829" sldId="347"/>
            <ac:spMk id="16" creationId="{A7457DD9-5A45-400A-AB4B-4B4EDECA25F1}"/>
          </ac:spMkLst>
        </pc:spChg>
        <pc:spChg chg="del">
          <ac:chgData name="LÊ NGỌC ĐỨC" userId="a8d36699-ac0a-45f6-ad39-f97cab976a46" providerId="ADAL" clId="{31FA41A5-74F5-4D80-80A1-FEB3254DCF39}" dt="2022-11-16T11:54:34.781" v="14732" actId="26606"/>
          <ac:spMkLst>
            <pc:docMk/>
            <pc:sldMk cId="2974786829" sldId="347"/>
            <ac:spMk id="18" creationId="{441CF7D6-A660-431A-B0BB-140A0D5556B6}"/>
          </ac:spMkLst>
        </pc:spChg>
        <pc:spChg chg="del">
          <ac:chgData name="LÊ NGỌC ĐỨC" userId="a8d36699-ac0a-45f6-ad39-f97cab976a46" providerId="ADAL" clId="{31FA41A5-74F5-4D80-80A1-FEB3254DCF39}" dt="2022-11-16T11:54:34.781" v="14732" actId="26606"/>
          <ac:spMkLst>
            <pc:docMk/>
            <pc:sldMk cId="2974786829" sldId="347"/>
            <ac:spMk id="20" creationId="{0570A85B-3810-4F95-97B0-CBF4CCDB381C}"/>
          </ac:spMkLst>
        </pc:spChg>
        <pc:spChg chg="add del">
          <ac:chgData name="LÊ NGỌC ĐỨC" userId="a8d36699-ac0a-45f6-ad39-f97cab976a46" providerId="ADAL" clId="{31FA41A5-74F5-4D80-80A1-FEB3254DCF39}" dt="2022-11-16T11:55:11.551" v="14745" actId="26606"/>
          <ac:spMkLst>
            <pc:docMk/>
            <pc:sldMk cId="2974786829" sldId="347"/>
            <ac:spMk id="25" creationId="{B082622D-AAF3-4897-8629-FC918530DD86}"/>
          </ac:spMkLst>
        </pc:spChg>
        <pc:spChg chg="add del">
          <ac:chgData name="LÊ NGỌC ĐỨC" userId="a8d36699-ac0a-45f6-ad39-f97cab976a46" providerId="ADAL" clId="{31FA41A5-74F5-4D80-80A1-FEB3254DCF39}" dt="2022-11-16T11:55:11.551" v="14745" actId="26606"/>
          <ac:spMkLst>
            <pc:docMk/>
            <pc:sldMk cId="2974786829" sldId="347"/>
            <ac:spMk id="27" creationId="{A7457DD9-5A45-400A-AB4B-4B4EDECA25F1}"/>
          </ac:spMkLst>
        </pc:spChg>
        <pc:spChg chg="add del">
          <ac:chgData name="LÊ NGỌC ĐỨC" userId="a8d36699-ac0a-45f6-ad39-f97cab976a46" providerId="ADAL" clId="{31FA41A5-74F5-4D80-80A1-FEB3254DCF39}" dt="2022-11-16T11:55:11.551" v="14745" actId="26606"/>
          <ac:spMkLst>
            <pc:docMk/>
            <pc:sldMk cId="2974786829" sldId="347"/>
            <ac:spMk id="29" creationId="{441CF7D6-A660-431A-B0BB-140A0D5556B6}"/>
          </ac:spMkLst>
        </pc:spChg>
        <pc:spChg chg="add del">
          <ac:chgData name="LÊ NGỌC ĐỨC" userId="a8d36699-ac0a-45f6-ad39-f97cab976a46" providerId="ADAL" clId="{31FA41A5-74F5-4D80-80A1-FEB3254DCF39}" dt="2022-11-16T11:55:11.551" v="14745" actId="26606"/>
          <ac:spMkLst>
            <pc:docMk/>
            <pc:sldMk cId="2974786829" sldId="347"/>
            <ac:spMk id="31" creationId="{0570A85B-3810-4F95-97B0-CBF4CCDB381C}"/>
          </ac:spMkLst>
        </pc:spChg>
        <pc:spChg chg="add del">
          <ac:chgData name="LÊ NGỌC ĐỨC" userId="a8d36699-ac0a-45f6-ad39-f97cab976a46" providerId="ADAL" clId="{31FA41A5-74F5-4D80-80A1-FEB3254DCF39}" dt="2022-11-16T11:55:11.539" v="14744" actId="26606"/>
          <ac:spMkLst>
            <pc:docMk/>
            <pc:sldMk cId="2974786829" sldId="347"/>
            <ac:spMk id="36" creationId="{B082622D-AAF3-4897-8629-FC918530DD86}"/>
          </ac:spMkLst>
        </pc:spChg>
        <pc:spChg chg="add del">
          <ac:chgData name="LÊ NGỌC ĐỨC" userId="a8d36699-ac0a-45f6-ad39-f97cab976a46" providerId="ADAL" clId="{31FA41A5-74F5-4D80-80A1-FEB3254DCF39}" dt="2022-11-16T11:55:11.539" v="14744" actId="26606"/>
          <ac:spMkLst>
            <pc:docMk/>
            <pc:sldMk cId="2974786829" sldId="347"/>
            <ac:spMk id="38" creationId="{A7457DD9-5A45-400A-AB4B-4B4EDECA25F1}"/>
          </ac:spMkLst>
        </pc:spChg>
        <pc:spChg chg="add del">
          <ac:chgData name="LÊ NGỌC ĐỨC" userId="a8d36699-ac0a-45f6-ad39-f97cab976a46" providerId="ADAL" clId="{31FA41A5-74F5-4D80-80A1-FEB3254DCF39}" dt="2022-11-16T11:55:11.539" v="14744" actId="26606"/>
          <ac:spMkLst>
            <pc:docMk/>
            <pc:sldMk cId="2974786829" sldId="347"/>
            <ac:spMk id="40" creationId="{441CF7D6-A660-431A-B0BB-140A0D5556B6}"/>
          </ac:spMkLst>
        </pc:spChg>
        <pc:spChg chg="add del">
          <ac:chgData name="LÊ NGỌC ĐỨC" userId="a8d36699-ac0a-45f6-ad39-f97cab976a46" providerId="ADAL" clId="{31FA41A5-74F5-4D80-80A1-FEB3254DCF39}" dt="2022-11-16T11:55:11.539" v="14744" actId="26606"/>
          <ac:spMkLst>
            <pc:docMk/>
            <pc:sldMk cId="2974786829" sldId="347"/>
            <ac:spMk id="42" creationId="{0570A85B-3810-4F95-97B0-CBF4CCDB381C}"/>
          </ac:spMkLst>
        </pc:spChg>
        <pc:spChg chg="add">
          <ac:chgData name="LÊ NGỌC ĐỨC" userId="a8d36699-ac0a-45f6-ad39-f97cab976a46" providerId="ADAL" clId="{31FA41A5-74F5-4D80-80A1-FEB3254DCF39}" dt="2022-11-16T11:55:11.551" v="14745" actId="26606"/>
          <ac:spMkLst>
            <pc:docMk/>
            <pc:sldMk cId="2974786829" sldId="347"/>
            <ac:spMk id="44" creationId="{2550BE34-C2B8-49B8-8519-67A8CAD51AE9}"/>
          </ac:spMkLst>
        </pc:spChg>
        <pc:spChg chg="add">
          <ac:chgData name="LÊ NGỌC ĐỨC" userId="a8d36699-ac0a-45f6-ad39-f97cab976a46" providerId="ADAL" clId="{31FA41A5-74F5-4D80-80A1-FEB3254DCF39}" dt="2022-11-16T11:55:11.551" v="14745" actId="26606"/>
          <ac:spMkLst>
            <pc:docMk/>
            <pc:sldMk cId="2974786829" sldId="347"/>
            <ac:spMk id="45" creationId="{A7457DD9-5A45-400A-AB4B-4B4EDECA25F1}"/>
          </ac:spMkLst>
        </pc:spChg>
        <pc:spChg chg="add">
          <ac:chgData name="LÊ NGỌC ĐỨC" userId="a8d36699-ac0a-45f6-ad39-f97cab976a46" providerId="ADAL" clId="{31FA41A5-74F5-4D80-80A1-FEB3254DCF39}" dt="2022-11-16T11:55:11.551" v="14745" actId="26606"/>
          <ac:spMkLst>
            <pc:docMk/>
            <pc:sldMk cId="2974786829" sldId="347"/>
            <ac:spMk id="46" creationId="{441CF7D6-A660-431A-B0BB-140A0D5556B6}"/>
          </ac:spMkLst>
        </pc:spChg>
        <pc:spChg chg="add">
          <ac:chgData name="LÊ NGỌC ĐỨC" userId="a8d36699-ac0a-45f6-ad39-f97cab976a46" providerId="ADAL" clId="{31FA41A5-74F5-4D80-80A1-FEB3254DCF39}" dt="2022-11-16T11:55:11.551" v="14745" actId="26606"/>
          <ac:spMkLst>
            <pc:docMk/>
            <pc:sldMk cId="2974786829" sldId="347"/>
            <ac:spMk id="47" creationId="{0570A85B-3810-4F95-97B0-CBF4CCDB381C}"/>
          </ac:spMkLst>
        </pc:spChg>
        <pc:picChg chg="add del mod">
          <ac:chgData name="LÊ NGỌC ĐỨC" userId="a8d36699-ac0a-45f6-ad39-f97cab976a46" providerId="ADAL" clId="{31FA41A5-74F5-4D80-80A1-FEB3254DCF39}" dt="2022-11-16T11:55:05.697" v="14740" actId="478"/>
          <ac:picMkLst>
            <pc:docMk/>
            <pc:sldMk cId="2974786829" sldId="347"/>
            <ac:picMk id="5" creationId="{692D3C75-45AA-9E42-C770-459CBD93D4A8}"/>
          </ac:picMkLst>
        </pc:picChg>
        <pc:picChg chg="add mod">
          <ac:chgData name="LÊ NGỌC ĐỨC" userId="a8d36699-ac0a-45f6-ad39-f97cab976a46" providerId="ADAL" clId="{31FA41A5-74F5-4D80-80A1-FEB3254DCF39}" dt="2022-11-16T11:55:11.551" v="14745" actId="26606"/>
          <ac:picMkLst>
            <pc:docMk/>
            <pc:sldMk cId="2974786829" sldId="347"/>
            <ac:picMk id="8" creationId="{1992E117-E8BD-3907-CB5C-191D8FF2140D}"/>
          </ac:picMkLst>
        </pc:picChg>
        <pc:picChg chg="del">
          <ac:chgData name="LÊ NGỌC ĐỨC" userId="a8d36699-ac0a-45f6-ad39-f97cab976a46" providerId="ADAL" clId="{31FA41A5-74F5-4D80-80A1-FEB3254DCF39}" dt="2022-11-16T11:54:30.518" v="14729" actId="478"/>
          <ac:picMkLst>
            <pc:docMk/>
            <pc:sldMk cId="2974786829" sldId="347"/>
            <ac:picMk id="9" creationId="{831C5865-CBB6-4086-1470-1C615E681FBE}"/>
          </ac:picMkLst>
        </pc:picChg>
      </pc:sldChg>
      <pc:sldChg chg="add">
        <pc:chgData name="LÊ NGỌC ĐỨC" userId="a8d36699-ac0a-45f6-ad39-f97cab976a46" providerId="ADAL" clId="{31FA41A5-74F5-4D80-80A1-FEB3254DCF39}" dt="2022-11-16T12:51:17.562" v="15313" actId="2890"/>
        <pc:sldMkLst>
          <pc:docMk/>
          <pc:sldMk cId="1902171749" sldId="348"/>
        </pc:sldMkLst>
      </pc:sldChg>
      <pc:sldChg chg="addSp delSp modSp add mod modNotesTx">
        <pc:chgData name="LÊ NGỌC ĐỨC" userId="a8d36699-ac0a-45f6-ad39-f97cab976a46" providerId="ADAL" clId="{31FA41A5-74F5-4D80-80A1-FEB3254DCF39}" dt="2022-11-16T15:46:26.270" v="15487" actId="20577"/>
        <pc:sldMkLst>
          <pc:docMk/>
          <pc:sldMk cId="3329236672" sldId="349"/>
        </pc:sldMkLst>
        <pc:spChg chg="del">
          <ac:chgData name="LÊ NGỌC ĐỨC" userId="a8d36699-ac0a-45f6-ad39-f97cab976a46" providerId="ADAL" clId="{31FA41A5-74F5-4D80-80A1-FEB3254DCF39}" dt="2022-11-16T15:44:41.634" v="15475" actId="478"/>
          <ac:spMkLst>
            <pc:docMk/>
            <pc:sldMk cId="3329236672" sldId="349"/>
            <ac:spMk id="2" creationId="{007EC05A-F285-6ECD-F3A6-362E13805A62}"/>
          </ac:spMkLst>
        </pc:spChg>
        <pc:spChg chg="ord">
          <ac:chgData name="LÊ NGỌC ĐỨC" userId="a8d36699-ac0a-45f6-ad39-f97cab976a46" providerId="ADAL" clId="{31FA41A5-74F5-4D80-80A1-FEB3254DCF39}" dt="2022-11-16T15:44:45.480" v="15476" actId="26606"/>
          <ac:spMkLst>
            <pc:docMk/>
            <pc:sldMk cId="3329236672" sldId="349"/>
            <ac:spMk id="3" creationId="{5620CA2A-2DCA-4DBB-B243-9608552CF4A9}"/>
          </ac:spMkLst>
        </pc:spChg>
        <pc:spChg chg="mod">
          <ac:chgData name="LÊ NGỌC ĐỨC" userId="a8d36699-ac0a-45f6-ad39-f97cab976a46" providerId="ADAL" clId="{31FA41A5-74F5-4D80-80A1-FEB3254DCF39}" dt="2022-11-16T15:44:45.480" v="15476" actId="26606"/>
          <ac:spMkLst>
            <pc:docMk/>
            <pc:sldMk cId="3329236672" sldId="349"/>
            <ac:spMk id="6" creationId="{D4232AD4-8BA3-9B19-81EF-5A8B0B04C6C4}"/>
          </ac:spMkLst>
        </pc:spChg>
        <pc:spChg chg="del">
          <ac:chgData name="LÊ NGỌC ĐỨC" userId="a8d36699-ac0a-45f6-ad39-f97cab976a46" providerId="ADAL" clId="{31FA41A5-74F5-4D80-80A1-FEB3254DCF39}" dt="2022-11-16T15:44:45.480" v="15476" actId="26606"/>
          <ac:spMkLst>
            <pc:docMk/>
            <pc:sldMk cId="3329236672" sldId="349"/>
            <ac:spMk id="34" creationId="{92468898-5A6E-4D55-85EC-308E785EE06C}"/>
          </ac:spMkLst>
        </pc:spChg>
        <pc:spChg chg="del">
          <ac:chgData name="LÊ NGỌC ĐỨC" userId="a8d36699-ac0a-45f6-ad39-f97cab976a46" providerId="ADAL" clId="{31FA41A5-74F5-4D80-80A1-FEB3254DCF39}" dt="2022-11-16T15:44:45.480" v="15476" actId="26606"/>
          <ac:spMkLst>
            <pc:docMk/>
            <pc:sldMk cId="3329236672" sldId="349"/>
            <ac:spMk id="36" creationId="{3E23A947-2D45-4208-AE2B-64948C87A3EB}"/>
          </ac:spMkLst>
        </pc:spChg>
        <pc:spChg chg="del">
          <ac:chgData name="LÊ NGỌC ĐỨC" userId="a8d36699-ac0a-45f6-ad39-f97cab976a46" providerId="ADAL" clId="{31FA41A5-74F5-4D80-80A1-FEB3254DCF39}" dt="2022-11-16T15:44:45.480" v="15476" actId="26606"/>
          <ac:spMkLst>
            <pc:docMk/>
            <pc:sldMk cId="3329236672" sldId="349"/>
            <ac:spMk id="38" creationId="{E5BBB0F9-6A59-4D02-A9C7-A2D6516684CE}"/>
          </ac:spMkLst>
        </pc:spChg>
        <pc:spChg chg="add">
          <ac:chgData name="LÊ NGỌC ĐỨC" userId="a8d36699-ac0a-45f6-ad39-f97cab976a46" providerId="ADAL" clId="{31FA41A5-74F5-4D80-80A1-FEB3254DCF39}" dt="2022-11-16T15:44:45.480" v="15476" actId="26606"/>
          <ac:spMkLst>
            <pc:docMk/>
            <pc:sldMk cId="3329236672" sldId="349"/>
            <ac:spMk id="43" creationId="{A4AC5506-6312-4701-8D3C-40187889A947}"/>
          </ac:spMkLst>
        </pc:spChg>
        <pc:picChg chg="add mod">
          <ac:chgData name="LÊ NGỌC ĐỨC" userId="a8d36699-ac0a-45f6-ad39-f97cab976a46" providerId="ADAL" clId="{31FA41A5-74F5-4D80-80A1-FEB3254DCF39}" dt="2022-11-16T15:44:45.480" v="15476" actId="26606"/>
          <ac:picMkLst>
            <pc:docMk/>
            <pc:sldMk cId="3329236672" sldId="349"/>
            <ac:picMk id="5" creationId="{8D6A42AF-2657-5398-5814-19856CC61840}"/>
          </ac:picMkLst>
        </pc:picChg>
        <pc:picChg chg="del">
          <ac:chgData name="LÊ NGỌC ĐỨC" userId="a8d36699-ac0a-45f6-ad39-f97cab976a46" providerId="ADAL" clId="{31FA41A5-74F5-4D80-80A1-FEB3254DCF39}" dt="2022-11-16T15:44:27.457" v="15471" actId="478"/>
          <ac:picMkLst>
            <pc:docMk/>
            <pc:sldMk cId="3329236672" sldId="349"/>
            <ac:picMk id="13" creationId="{E7003F79-8BC6-1DDF-C638-1FA9DA108B73}"/>
          </ac:picMkLst>
        </pc:picChg>
      </pc:sldChg>
      <pc:sldChg chg="addSp delSp modSp add mod modNotesTx">
        <pc:chgData name="LÊ NGỌC ĐỨC" userId="a8d36699-ac0a-45f6-ad39-f97cab976a46" providerId="ADAL" clId="{31FA41A5-74F5-4D80-80A1-FEB3254DCF39}" dt="2022-11-17T09:39:31.298" v="16106" actId="313"/>
        <pc:sldMkLst>
          <pc:docMk/>
          <pc:sldMk cId="258426911" sldId="350"/>
        </pc:sldMkLst>
        <pc:spChg chg="ord">
          <ac:chgData name="LÊ NGỌC ĐỨC" userId="a8d36699-ac0a-45f6-ad39-f97cab976a46" providerId="ADAL" clId="{31FA41A5-74F5-4D80-80A1-FEB3254DCF39}" dt="2022-11-16T18:23:29.658" v="15903" actId="26606"/>
          <ac:spMkLst>
            <pc:docMk/>
            <pc:sldMk cId="258426911" sldId="350"/>
            <ac:spMk id="3" creationId="{5620CA2A-2DCA-4DBB-B243-9608552CF4A9}"/>
          </ac:spMkLst>
        </pc:spChg>
        <pc:spChg chg="mod">
          <ac:chgData name="LÊ NGỌC ĐỨC" userId="a8d36699-ac0a-45f6-ad39-f97cab976a46" providerId="ADAL" clId="{31FA41A5-74F5-4D80-80A1-FEB3254DCF39}" dt="2022-11-16T18:26:23.033" v="15916" actId="20577"/>
          <ac:spMkLst>
            <pc:docMk/>
            <pc:sldMk cId="258426911" sldId="350"/>
            <ac:spMk id="6" creationId="{D4232AD4-8BA3-9B19-81EF-5A8B0B04C6C4}"/>
          </ac:spMkLst>
        </pc:spChg>
        <pc:spChg chg="del">
          <ac:chgData name="LÊ NGỌC ĐỨC" userId="a8d36699-ac0a-45f6-ad39-f97cab976a46" providerId="ADAL" clId="{31FA41A5-74F5-4D80-80A1-FEB3254DCF39}" dt="2022-11-16T18:23:29.658" v="15903" actId="26606"/>
          <ac:spMkLst>
            <pc:docMk/>
            <pc:sldMk cId="258426911" sldId="350"/>
            <ac:spMk id="25" creationId="{D4771268-CB57-404A-9271-370EB28F6090}"/>
          </ac:spMkLst>
        </pc:spChg>
        <pc:spChg chg="add">
          <ac:chgData name="LÊ NGỌC ĐỨC" userId="a8d36699-ac0a-45f6-ad39-f97cab976a46" providerId="ADAL" clId="{31FA41A5-74F5-4D80-80A1-FEB3254DCF39}" dt="2022-11-16T18:23:29.658" v="15903" actId="26606"/>
          <ac:spMkLst>
            <pc:docMk/>
            <pc:sldMk cId="258426911" sldId="350"/>
            <ac:spMk id="30" creationId="{D4771268-CB57-404A-9271-370EB28F6090}"/>
          </ac:spMkLst>
        </pc:spChg>
        <pc:picChg chg="add mod">
          <ac:chgData name="LÊ NGỌC ĐỨC" userId="a8d36699-ac0a-45f6-ad39-f97cab976a46" providerId="ADAL" clId="{31FA41A5-74F5-4D80-80A1-FEB3254DCF39}" dt="2022-11-16T18:24:51.864" v="15905" actId="27614"/>
          <ac:picMkLst>
            <pc:docMk/>
            <pc:sldMk cId="258426911" sldId="350"/>
            <ac:picMk id="4" creationId="{CC1AD921-DE16-AA34-A843-163B9F114D07}"/>
          </ac:picMkLst>
        </pc:picChg>
        <pc:picChg chg="del">
          <ac:chgData name="LÊ NGỌC ĐỨC" userId="a8d36699-ac0a-45f6-ad39-f97cab976a46" providerId="ADAL" clId="{31FA41A5-74F5-4D80-80A1-FEB3254DCF39}" dt="2022-11-16T18:23:24.105" v="15901" actId="478"/>
          <ac:picMkLst>
            <pc:docMk/>
            <pc:sldMk cId="258426911" sldId="350"/>
            <ac:picMk id="5" creationId="{E912BE90-4651-AF4A-7057-74B5B741D9EC}"/>
          </ac:picMkLst>
        </pc:picChg>
      </pc:sldChg>
      <pc:sldChg chg="addSp modSp add mod ord modNotesTx">
        <pc:chgData name="LÊ NGỌC ĐỨC" userId="a8d36699-ac0a-45f6-ad39-f97cab976a46" providerId="ADAL" clId="{31FA41A5-74F5-4D80-80A1-FEB3254DCF39}" dt="2022-11-17T10:05:47.253" v="16690" actId="20577"/>
        <pc:sldMkLst>
          <pc:docMk/>
          <pc:sldMk cId="1174682735" sldId="351"/>
        </pc:sldMkLst>
        <pc:spChg chg="mod">
          <ac:chgData name="LÊ NGỌC ĐỨC" userId="a8d36699-ac0a-45f6-ad39-f97cab976a46" providerId="ADAL" clId="{31FA41A5-74F5-4D80-80A1-FEB3254DCF39}" dt="2022-11-17T09:41:56.412" v="16113" actId="21"/>
          <ac:spMkLst>
            <pc:docMk/>
            <pc:sldMk cId="1174682735" sldId="351"/>
            <ac:spMk id="2" creationId="{007EC05A-F285-6ECD-F3A6-362E13805A62}"/>
          </ac:spMkLst>
        </pc:spChg>
        <pc:spChg chg="mod">
          <ac:chgData name="LÊ NGỌC ĐỨC" userId="a8d36699-ac0a-45f6-ad39-f97cab976a46" providerId="ADAL" clId="{31FA41A5-74F5-4D80-80A1-FEB3254DCF39}" dt="2022-11-17T10:05:47.253" v="16690" actId="20577"/>
          <ac:spMkLst>
            <pc:docMk/>
            <pc:sldMk cId="1174682735" sldId="351"/>
            <ac:spMk id="4" creationId="{447F9CFD-65E5-A6A1-6865-29C1D0822E4D}"/>
          </ac:spMkLst>
        </pc:spChg>
        <pc:spChg chg="mod">
          <ac:chgData name="LÊ NGỌC ĐỨC" userId="a8d36699-ac0a-45f6-ad39-f97cab976a46" providerId="ADAL" clId="{31FA41A5-74F5-4D80-80A1-FEB3254DCF39}" dt="2022-11-17T09:43:31.218" v="16182" actId="21"/>
          <ac:spMkLst>
            <pc:docMk/>
            <pc:sldMk cId="1174682735" sldId="351"/>
            <ac:spMk id="6" creationId="{D4232AD4-8BA3-9B19-81EF-5A8B0B04C6C4}"/>
          </ac:spMkLst>
        </pc:spChg>
        <pc:spChg chg="add mod">
          <ac:chgData name="LÊ NGỌC ĐỨC" userId="a8d36699-ac0a-45f6-ad39-f97cab976a46" providerId="ADAL" clId="{31FA41A5-74F5-4D80-80A1-FEB3254DCF39}" dt="2022-11-17T09:44:12.744" v="16187" actId="21"/>
          <ac:spMkLst>
            <pc:docMk/>
            <pc:sldMk cId="1174682735" sldId="351"/>
            <ac:spMk id="7" creationId="{03CFD3DB-6D23-15E4-D640-3E37E91BE5F2}"/>
          </ac:spMkLst>
        </pc:spChg>
        <pc:spChg chg="add mod">
          <ac:chgData name="LÊ NGỌC ĐỨC" userId="a8d36699-ac0a-45f6-ad39-f97cab976a46" providerId="ADAL" clId="{31FA41A5-74F5-4D80-80A1-FEB3254DCF39}" dt="2022-11-17T09:45:04.731" v="16208" actId="20577"/>
          <ac:spMkLst>
            <pc:docMk/>
            <pc:sldMk cId="1174682735" sldId="351"/>
            <ac:spMk id="9" creationId="{783B41A9-B6B5-CFA3-DA65-785113BE454E}"/>
          </ac:spMkLst>
        </pc:spChg>
      </pc:sldChg>
      <pc:sldChg chg="addSp delSp modSp add mod setBg">
        <pc:chgData name="LÊ NGỌC ĐỨC" userId="a8d36699-ac0a-45f6-ad39-f97cab976a46" providerId="ADAL" clId="{31FA41A5-74F5-4D80-80A1-FEB3254DCF39}" dt="2022-11-17T10:00:35.370" v="16401" actId="26606"/>
        <pc:sldMkLst>
          <pc:docMk/>
          <pc:sldMk cId="4221113289" sldId="352"/>
        </pc:sldMkLst>
        <pc:spChg chg="mod">
          <ac:chgData name="LÊ NGỌC ĐỨC" userId="a8d36699-ac0a-45f6-ad39-f97cab976a46" providerId="ADAL" clId="{31FA41A5-74F5-4D80-80A1-FEB3254DCF39}" dt="2022-11-17T10:00:32.473" v="16400" actId="20577"/>
          <ac:spMkLst>
            <pc:docMk/>
            <pc:sldMk cId="4221113289" sldId="352"/>
            <ac:spMk id="2" creationId="{007EC05A-F285-6ECD-F3A6-362E13805A62}"/>
          </ac:spMkLst>
        </pc:spChg>
        <pc:spChg chg="mod">
          <ac:chgData name="LÊ NGỌC ĐỨC" userId="a8d36699-ac0a-45f6-ad39-f97cab976a46" providerId="ADAL" clId="{31FA41A5-74F5-4D80-80A1-FEB3254DCF39}" dt="2022-11-17T10:00:35.370" v="16401" actId="26606"/>
          <ac:spMkLst>
            <pc:docMk/>
            <pc:sldMk cId="4221113289" sldId="352"/>
            <ac:spMk id="3" creationId="{5620CA2A-2DCA-4DBB-B243-9608552CF4A9}"/>
          </ac:spMkLst>
        </pc:spChg>
        <pc:spChg chg="del">
          <ac:chgData name="LÊ NGỌC ĐỨC" userId="a8d36699-ac0a-45f6-ad39-f97cab976a46" providerId="ADAL" clId="{31FA41A5-74F5-4D80-80A1-FEB3254DCF39}" dt="2022-11-17T10:00:18.166" v="16398" actId="478"/>
          <ac:spMkLst>
            <pc:docMk/>
            <pc:sldMk cId="4221113289" sldId="352"/>
            <ac:spMk id="4" creationId="{3C1625CD-671F-CE22-2D2A-C794B5DE7B39}"/>
          </ac:spMkLst>
        </pc:spChg>
        <pc:spChg chg="mod">
          <ac:chgData name="LÊ NGỌC ĐỨC" userId="a8d36699-ac0a-45f6-ad39-f97cab976a46" providerId="ADAL" clId="{31FA41A5-74F5-4D80-80A1-FEB3254DCF39}" dt="2022-11-17T10:00:35.370" v="16401" actId="26606"/>
          <ac:spMkLst>
            <pc:docMk/>
            <pc:sldMk cId="4221113289" sldId="352"/>
            <ac:spMk id="6" creationId="{D4232AD4-8BA3-9B19-81EF-5A8B0B04C6C4}"/>
          </ac:spMkLst>
        </pc:spChg>
        <pc:spChg chg="add del mod">
          <ac:chgData name="LÊ NGỌC ĐỨC" userId="a8d36699-ac0a-45f6-ad39-f97cab976a46" providerId="ADAL" clId="{31FA41A5-74F5-4D80-80A1-FEB3254DCF39}" dt="2022-11-17T10:00:35.370" v="16401" actId="26606"/>
          <ac:spMkLst>
            <pc:docMk/>
            <pc:sldMk cId="4221113289" sldId="352"/>
            <ac:spMk id="7" creationId="{68D4DCC1-2DD7-14C1-C91F-CB056E6C1075}"/>
          </ac:spMkLst>
        </pc:spChg>
        <pc:spChg chg="add">
          <ac:chgData name="LÊ NGỌC ĐỨC" userId="a8d36699-ac0a-45f6-ad39-f97cab976a46" providerId="ADAL" clId="{31FA41A5-74F5-4D80-80A1-FEB3254DCF39}" dt="2022-11-17T10:00:35.370" v="16401" actId="26606"/>
          <ac:spMkLst>
            <pc:docMk/>
            <pc:sldMk cId="4221113289" sldId="352"/>
            <ac:spMk id="14" creationId="{D4771268-CB57-404A-9271-370EB28F6090}"/>
          </ac:spMkLst>
        </pc:spChg>
        <pc:picChg chg="add mod ord">
          <ac:chgData name="LÊ NGỌC ĐỨC" userId="a8d36699-ac0a-45f6-ad39-f97cab976a46" providerId="ADAL" clId="{31FA41A5-74F5-4D80-80A1-FEB3254DCF39}" dt="2022-11-17T10:00:35.370" v="16401" actId="26606"/>
          <ac:picMkLst>
            <pc:docMk/>
            <pc:sldMk cId="4221113289" sldId="352"/>
            <ac:picMk id="9" creationId="{E96E49DC-62DD-4091-A4CB-929F6B20F5EF}"/>
          </ac:picMkLst>
        </pc:picChg>
      </pc:sldChg>
      <pc:sldChg chg="addSp delSp modSp add mod modNotesTx">
        <pc:chgData name="LÊ NGỌC ĐỨC" userId="a8d36699-ac0a-45f6-ad39-f97cab976a46" providerId="ADAL" clId="{31FA41A5-74F5-4D80-80A1-FEB3254DCF39}" dt="2022-11-17T10:04:31.527" v="16672" actId="20577"/>
        <pc:sldMkLst>
          <pc:docMk/>
          <pc:sldMk cId="3660817981" sldId="353"/>
        </pc:sldMkLst>
        <pc:spChg chg="ord">
          <ac:chgData name="LÊ NGỌC ĐỨC" userId="a8d36699-ac0a-45f6-ad39-f97cab976a46" providerId="ADAL" clId="{31FA41A5-74F5-4D80-80A1-FEB3254DCF39}" dt="2022-11-17T10:03:51.952" v="16473" actId="26606"/>
          <ac:spMkLst>
            <pc:docMk/>
            <pc:sldMk cId="3660817981" sldId="353"/>
            <ac:spMk id="3" creationId="{5620CA2A-2DCA-4DBB-B243-9608552CF4A9}"/>
          </ac:spMkLst>
        </pc:spChg>
        <pc:spChg chg="mod">
          <ac:chgData name="LÊ NGỌC ĐỨC" userId="a8d36699-ac0a-45f6-ad39-f97cab976a46" providerId="ADAL" clId="{31FA41A5-74F5-4D80-80A1-FEB3254DCF39}" dt="2022-11-17T10:03:57.173" v="16477" actId="20577"/>
          <ac:spMkLst>
            <pc:docMk/>
            <pc:sldMk cId="3660817981" sldId="353"/>
            <ac:spMk id="6" creationId="{D4232AD4-8BA3-9B19-81EF-5A8B0B04C6C4}"/>
          </ac:spMkLst>
        </pc:spChg>
        <pc:spChg chg="del">
          <ac:chgData name="LÊ NGỌC ĐỨC" userId="a8d36699-ac0a-45f6-ad39-f97cab976a46" providerId="ADAL" clId="{31FA41A5-74F5-4D80-80A1-FEB3254DCF39}" dt="2022-11-17T10:03:51.952" v="16473" actId="26606"/>
          <ac:spMkLst>
            <pc:docMk/>
            <pc:sldMk cId="3660817981" sldId="353"/>
            <ac:spMk id="30" creationId="{D4771268-CB57-404A-9271-370EB28F6090}"/>
          </ac:spMkLst>
        </pc:spChg>
        <pc:spChg chg="add">
          <ac:chgData name="LÊ NGỌC ĐỨC" userId="a8d36699-ac0a-45f6-ad39-f97cab976a46" providerId="ADAL" clId="{31FA41A5-74F5-4D80-80A1-FEB3254DCF39}" dt="2022-11-17T10:03:51.952" v="16473" actId="26606"/>
          <ac:spMkLst>
            <pc:docMk/>
            <pc:sldMk cId="3660817981" sldId="353"/>
            <ac:spMk id="35" creationId="{823AC064-BC96-4F32-8AE1-B2FD38754823}"/>
          </ac:spMkLst>
        </pc:spChg>
        <pc:picChg chg="del">
          <ac:chgData name="LÊ NGỌC ĐỨC" userId="a8d36699-ac0a-45f6-ad39-f97cab976a46" providerId="ADAL" clId="{31FA41A5-74F5-4D80-80A1-FEB3254DCF39}" dt="2022-11-17T10:03:43.942" v="16471" actId="478"/>
          <ac:picMkLst>
            <pc:docMk/>
            <pc:sldMk cId="3660817981" sldId="353"/>
            <ac:picMk id="4" creationId="{CC1AD921-DE16-AA34-A843-163B9F114D07}"/>
          </ac:picMkLst>
        </pc:picChg>
        <pc:picChg chg="add mod">
          <ac:chgData name="LÊ NGỌC ĐỨC" userId="a8d36699-ac0a-45f6-ad39-f97cab976a46" providerId="ADAL" clId="{31FA41A5-74F5-4D80-80A1-FEB3254DCF39}" dt="2022-11-17T10:03:51.952" v="16473" actId="26606"/>
          <ac:picMkLst>
            <pc:docMk/>
            <pc:sldMk cId="3660817981" sldId="353"/>
            <ac:picMk id="5" creationId="{F82A94B6-350A-56DF-B771-9B6D5040D8D5}"/>
          </ac:picMkLst>
        </pc:picChg>
        <pc:cxnChg chg="add">
          <ac:chgData name="LÊ NGỌC ĐỨC" userId="a8d36699-ac0a-45f6-ad39-f97cab976a46" providerId="ADAL" clId="{31FA41A5-74F5-4D80-80A1-FEB3254DCF39}" dt="2022-11-17T10:03:51.952" v="16473" actId="26606"/>
          <ac:cxnSpMkLst>
            <pc:docMk/>
            <pc:sldMk cId="3660817981" sldId="353"/>
            <ac:cxnSpMk id="37" creationId="{7E7C77BC-7138-40B1-A15B-20F57A494629}"/>
          </ac:cxnSpMkLst>
        </pc:cxnChg>
      </pc:sldChg>
      <pc:sldChg chg="modSp add mod modNotesTx">
        <pc:chgData name="LÊ NGỌC ĐỨC" userId="a8d36699-ac0a-45f6-ad39-f97cab976a46" providerId="ADAL" clId="{31FA41A5-74F5-4D80-80A1-FEB3254DCF39}" dt="2022-11-17T10:36:38.931" v="17015" actId="20577"/>
        <pc:sldMkLst>
          <pc:docMk/>
          <pc:sldMk cId="408201440" sldId="354"/>
        </pc:sldMkLst>
        <pc:spChg chg="mod">
          <ac:chgData name="LÊ NGỌC ĐỨC" userId="a8d36699-ac0a-45f6-ad39-f97cab976a46" providerId="ADAL" clId="{31FA41A5-74F5-4D80-80A1-FEB3254DCF39}" dt="2022-11-17T10:27:38.717" v="16759" actId="113"/>
          <ac:spMkLst>
            <pc:docMk/>
            <pc:sldMk cId="408201440" sldId="354"/>
            <ac:spMk id="2" creationId="{007EC05A-F285-6ECD-F3A6-362E13805A62}"/>
          </ac:spMkLst>
        </pc:spChg>
        <pc:spChg chg="mod">
          <ac:chgData name="LÊ NGỌC ĐỨC" userId="a8d36699-ac0a-45f6-ad39-f97cab976a46" providerId="ADAL" clId="{31FA41A5-74F5-4D80-80A1-FEB3254DCF39}" dt="2022-11-17T10:36:38.931" v="17015" actId="20577"/>
          <ac:spMkLst>
            <pc:docMk/>
            <pc:sldMk cId="408201440" sldId="354"/>
            <ac:spMk id="4" creationId="{447F9CFD-65E5-A6A1-6865-29C1D0822E4D}"/>
          </ac:spMkLst>
        </pc:spChg>
      </pc:sldChg>
      <pc:sldChg chg="modSp add mod ord modNotesTx">
        <pc:chgData name="LÊ NGỌC ĐỨC" userId="a8d36699-ac0a-45f6-ad39-f97cab976a46" providerId="ADAL" clId="{31FA41A5-74F5-4D80-80A1-FEB3254DCF39}" dt="2022-11-17T14:13:04.654" v="17344" actId="20577"/>
        <pc:sldMkLst>
          <pc:docMk/>
          <pc:sldMk cId="3529574358" sldId="355"/>
        </pc:sldMkLst>
        <pc:spChg chg="mod">
          <ac:chgData name="LÊ NGỌC ĐỨC" userId="a8d36699-ac0a-45f6-ad39-f97cab976a46" providerId="ADAL" clId="{31FA41A5-74F5-4D80-80A1-FEB3254DCF39}" dt="2022-11-17T10:29:40.966" v="16851" actId="20577"/>
          <ac:spMkLst>
            <pc:docMk/>
            <pc:sldMk cId="3529574358" sldId="355"/>
            <ac:spMk id="2" creationId="{007EC05A-F285-6ECD-F3A6-362E13805A62}"/>
          </ac:spMkLst>
        </pc:spChg>
        <pc:spChg chg="mod">
          <ac:chgData name="LÊ NGỌC ĐỨC" userId="a8d36699-ac0a-45f6-ad39-f97cab976a46" providerId="ADAL" clId="{31FA41A5-74F5-4D80-80A1-FEB3254DCF39}" dt="2022-11-17T14:12:36.667" v="17342" actId="20577"/>
          <ac:spMkLst>
            <pc:docMk/>
            <pc:sldMk cId="3529574358" sldId="355"/>
            <ac:spMk id="4" creationId="{447F9CFD-65E5-A6A1-6865-29C1D0822E4D}"/>
          </ac:spMkLst>
        </pc:spChg>
      </pc:sldChg>
      <pc:sldChg chg="modSp add mod modNotesTx">
        <pc:chgData name="LÊ NGỌC ĐỨC" userId="a8d36699-ac0a-45f6-ad39-f97cab976a46" providerId="ADAL" clId="{31FA41A5-74F5-4D80-80A1-FEB3254DCF39}" dt="2022-11-17T15:01:23.708" v="17679" actId="20577"/>
        <pc:sldMkLst>
          <pc:docMk/>
          <pc:sldMk cId="301043330" sldId="356"/>
        </pc:sldMkLst>
        <pc:spChg chg="mod">
          <ac:chgData name="LÊ NGỌC ĐỨC" userId="a8d36699-ac0a-45f6-ad39-f97cab976a46" providerId="ADAL" clId="{31FA41A5-74F5-4D80-80A1-FEB3254DCF39}" dt="2022-11-17T10:33:32.105" v="16916" actId="20577"/>
          <ac:spMkLst>
            <pc:docMk/>
            <pc:sldMk cId="301043330" sldId="356"/>
            <ac:spMk id="2" creationId="{007EC05A-F285-6ECD-F3A6-362E13805A62}"/>
          </ac:spMkLst>
        </pc:spChg>
        <pc:spChg chg="mod">
          <ac:chgData name="LÊ NGỌC ĐỨC" userId="a8d36699-ac0a-45f6-ad39-f97cab976a46" providerId="ADAL" clId="{31FA41A5-74F5-4D80-80A1-FEB3254DCF39}" dt="2022-11-17T15:01:23.708" v="17679" actId="20577"/>
          <ac:spMkLst>
            <pc:docMk/>
            <pc:sldMk cId="301043330" sldId="356"/>
            <ac:spMk id="4" creationId="{447F9CFD-65E5-A6A1-6865-29C1D0822E4D}"/>
          </ac:spMkLst>
        </pc:spChg>
      </pc:sldChg>
      <pc:sldChg chg="addSp delSp modSp add mod setBg modNotesTx">
        <pc:chgData name="LÊ NGỌC ĐỨC" userId="a8d36699-ac0a-45f6-ad39-f97cab976a46" providerId="ADAL" clId="{31FA41A5-74F5-4D80-80A1-FEB3254DCF39}" dt="2022-11-17T10:49:03.942" v="17213" actId="20577"/>
        <pc:sldMkLst>
          <pc:docMk/>
          <pc:sldMk cId="1337662280" sldId="357"/>
        </pc:sldMkLst>
        <pc:spChg chg="del">
          <ac:chgData name="LÊ NGỌC ĐỨC" userId="a8d36699-ac0a-45f6-ad39-f97cab976a46" providerId="ADAL" clId="{31FA41A5-74F5-4D80-80A1-FEB3254DCF39}" dt="2022-11-17T10:38:21.335" v="17020" actId="478"/>
          <ac:spMkLst>
            <pc:docMk/>
            <pc:sldMk cId="1337662280" sldId="357"/>
            <ac:spMk id="2" creationId="{007EC05A-F285-6ECD-F3A6-362E13805A62}"/>
          </ac:spMkLst>
        </pc:spChg>
        <pc:spChg chg="mod ord">
          <ac:chgData name="LÊ NGỌC ĐỨC" userId="a8d36699-ac0a-45f6-ad39-f97cab976a46" providerId="ADAL" clId="{31FA41A5-74F5-4D80-80A1-FEB3254DCF39}" dt="2022-11-17T10:39:21.825" v="17026" actId="26606"/>
          <ac:spMkLst>
            <pc:docMk/>
            <pc:sldMk cId="1337662280" sldId="357"/>
            <ac:spMk id="3" creationId="{5620CA2A-2DCA-4DBB-B243-9608552CF4A9}"/>
          </ac:spMkLst>
        </pc:spChg>
        <pc:spChg chg="del">
          <ac:chgData name="LÊ NGỌC ĐỨC" userId="a8d36699-ac0a-45f6-ad39-f97cab976a46" providerId="ADAL" clId="{31FA41A5-74F5-4D80-80A1-FEB3254DCF39}" dt="2022-11-17T10:38:19.656" v="17019" actId="478"/>
          <ac:spMkLst>
            <pc:docMk/>
            <pc:sldMk cId="1337662280" sldId="357"/>
            <ac:spMk id="4" creationId="{447F9CFD-65E5-A6A1-6865-29C1D0822E4D}"/>
          </ac:spMkLst>
        </pc:spChg>
        <pc:spChg chg="mod">
          <ac:chgData name="LÊ NGỌC ĐỨC" userId="a8d36699-ac0a-45f6-ad39-f97cab976a46" providerId="ADAL" clId="{31FA41A5-74F5-4D80-80A1-FEB3254DCF39}" dt="2022-11-17T10:47:39.834" v="17162" actId="20577"/>
          <ac:spMkLst>
            <pc:docMk/>
            <pc:sldMk cId="1337662280" sldId="357"/>
            <ac:spMk id="6" creationId="{D4232AD4-8BA3-9B19-81EF-5A8B0B04C6C4}"/>
          </ac:spMkLst>
        </pc:spChg>
        <pc:spChg chg="add del mod">
          <ac:chgData name="LÊ NGỌC ĐỨC" userId="a8d36699-ac0a-45f6-ad39-f97cab976a46" providerId="ADAL" clId="{31FA41A5-74F5-4D80-80A1-FEB3254DCF39}" dt="2022-11-17T10:38:22.372" v="17021" actId="478"/>
          <ac:spMkLst>
            <pc:docMk/>
            <pc:sldMk cId="1337662280" sldId="357"/>
            <ac:spMk id="7" creationId="{25AC3957-BEE3-368E-717E-EF58D5B3A03D}"/>
          </ac:spMkLst>
        </pc:spChg>
        <pc:spChg chg="add">
          <ac:chgData name="LÊ NGỌC ĐỨC" userId="a8d36699-ac0a-45f6-ad39-f97cab976a46" providerId="ADAL" clId="{31FA41A5-74F5-4D80-80A1-FEB3254DCF39}" dt="2022-11-17T10:39:21.825" v="17026" actId="26606"/>
          <ac:spMkLst>
            <pc:docMk/>
            <pc:sldMk cId="1337662280" sldId="357"/>
            <ac:spMk id="16" creationId="{A4AC5506-6312-4701-8D3C-40187889A947}"/>
          </ac:spMkLst>
        </pc:spChg>
        <pc:picChg chg="add del">
          <ac:chgData name="LÊ NGỌC ĐỨC" userId="a8d36699-ac0a-45f6-ad39-f97cab976a46" providerId="ADAL" clId="{31FA41A5-74F5-4D80-80A1-FEB3254DCF39}" dt="2022-11-17T10:39:17.526" v="17025" actId="478"/>
          <ac:picMkLst>
            <pc:docMk/>
            <pc:sldMk cId="1337662280" sldId="357"/>
            <ac:picMk id="9" creationId="{CEB14CA7-D512-DF21-FA7A-DB08EFBA901F}"/>
          </ac:picMkLst>
        </pc:picChg>
        <pc:picChg chg="add mod">
          <ac:chgData name="LÊ NGỌC ĐỨC" userId="a8d36699-ac0a-45f6-ad39-f97cab976a46" providerId="ADAL" clId="{31FA41A5-74F5-4D80-80A1-FEB3254DCF39}" dt="2022-11-17T10:40:07.303" v="17027" actId="27614"/>
          <ac:picMkLst>
            <pc:docMk/>
            <pc:sldMk cId="1337662280" sldId="357"/>
            <ac:picMk id="11" creationId="{DD8896E2-F2A3-82D8-2CFE-3F71BE2FA6E7}"/>
          </ac:picMkLst>
        </pc:picChg>
      </pc:sldChg>
      <pc:sldChg chg="addSp delSp modSp add mod modNotesTx">
        <pc:chgData name="LÊ NGỌC ĐỨC" userId="a8d36699-ac0a-45f6-ad39-f97cab976a46" providerId="ADAL" clId="{31FA41A5-74F5-4D80-80A1-FEB3254DCF39}" dt="2022-11-17T10:49:36.705" v="17215" actId="20577"/>
        <pc:sldMkLst>
          <pc:docMk/>
          <pc:sldMk cId="3457520761" sldId="358"/>
        </pc:sldMkLst>
        <pc:spChg chg="ord">
          <ac:chgData name="LÊ NGỌC ĐỨC" userId="a8d36699-ac0a-45f6-ad39-f97cab976a46" providerId="ADAL" clId="{31FA41A5-74F5-4D80-80A1-FEB3254DCF39}" dt="2022-11-17T10:46:00.703" v="17034" actId="26606"/>
          <ac:spMkLst>
            <pc:docMk/>
            <pc:sldMk cId="3457520761" sldId="358"/>
            <ac:spMk id="3" creationId="{5620CA2A-2DCA-4DBB-B243-9608552CF4A9}"/>
          </ac:spMkLst>
        </pc:spChg>
        <pc:spChg chg="mod">
          <ac:chgData name="LÊ NGỌC ĐỨC" userId="a8d36699-ac0a-45f6-ad39-f97cab976a46" providerId="ADAL" clId="{31FA41A5-74F5-4D80-80A1-FEB3254DCF39}" dt="2022-11-17T10:47:27.031" v="17127" actId="20577"/>
          <ac:spMkLst>
            <pc:docMk/>
            <pc:sldMk cId="3457520761" sldId="358"/>
            <ac:spMk id="6" creationId="{D4232AD4-8BA3-9B19-81EF-5A8B0B04C6C4}"/>
          </ac:spMkLst>
        </pc:spChg>
        <pc:spChg chg="del">
          <ac:chgData name="LÊ NGỌC ĐỨC" userId="a8d36699-ac0a-45f6-ad39-f97cab976a46" providerId="ADAL" clId="{31FA41A5-74F5-4D80-80A1-FEB3254DCF39}" dt="2022-11-17T10:40:19.866" v="17031" actId="26606"/>
          <ac:spMkLst>
            <pc:docMk/>
            <pc:sldMk cId="3457520761" sldId="358"/>
            <ac:spMk id="16" creationId="{A4AC5506-6312-4701-8D3C-40187889A947}"/>
          </ac:spMkLst>
        </pc:spChg>
        <pc:spChg chg="add del">
          <ac:chgData name="LÊ NGỌC ĐỨC" userId="a8d36699-ac0a-45f6-ad39-f97cab976a46" providerId="ADAL" clId="{31FA41A5-74F5-4D80-80A1-FEB3254DCF39}" dt="2022-11-17T10:46:00.703" v="17034" actId="26606"/>
          <ac:spMkLst>
            <pc:docMk/>
            <pc:sldMk cId="3457520761" sldId="358"/>
            <ac:spMk id="21" creationId="{A4AC5506-6312-4701-8D3C-40187889A947}"/>
          </ac:spMkLst>
        </pc:spChg>
        <pc:spChg chg="add">
          <ac:chgData name="LÊ NGỌC ĐỨC" userId="a8d36699-ac0a-45f6-ad39-f97cab976a46" providerId="ADAL" clId="{31FA41A5-74F5-4D80-80A1-FEB3254DCF39}" dt="2022-11-17T10:46:00.703" v="17034" actId="26606"/>
          <ac:spMkLst>
            <pc:docMk/>
            <pc:sldMk cId="3457520761" sldId="358"/>
            <ac:spMk id="26" creationId="{A4AC5506-6312-4701-8D3C-40187889A947}"/>
          </ac:spMkLst>
        </pc:spChg>
        <pc:picChg chg="add del mod">
          <ac:chgData name="LÊ NGỌC ĐỨC" userId="a8d36699-ac0a-45f6-ad39-f97cab976a46" providerId="ADAL" clId="{31FA41A5-74F5-4D80-80A1-FEB3254DCF39}" dt="2022-11-17T10:45:57.263" v="17032" actId="478"/>
          <ac:picMkLst>
            <pc:docMk/>
            <pc:sldMk cId="3457520761" sldId="358"/>
            <ac:picMk id="4" creationId="{CC22837E-D2A0-CD1B-0F18-8C969A7FFA4B}"/>
          </ac:picMkLst>
        </pc:picChg>
        <pc:picChg chg="add mod">
          <ac:chgData name="LÊ NGỌC ĐỨC" userId="a8d36699-ac0a-45f6-ad39-f97cab976a46" providerId="ADAL" clId="{31FA41A5-74F5-4D80-80A1-FEB3254DCF39}" dt="2022-11-17T10:46:00.703" v="17034" actId="26606"/>
          <ac:picMkLst>
            <pc:docMk/>
            <pc:sldMk cId="3457520761" sldId="358"/>
            <ac:picMk id="7" creationId="{769DDF3D-9B44-573C-B6C5-262B1F31A9D7}"/>
          </ac:picMkLst>
        </pc:picChg>
        <pc:picChg chg="del">
          <ac:chgData name="LÊ NGỌC ĐỨC" userId="a8d36699-ac0a-45f6-ad39-f97cab976a46" providerId="ADAL" clId="{31FA41A5-74F5-4D80-80A1-FEB3254DCF39}" dt="2022-11-17T10:40:14.935" v="17029" actId="478"/>
          <ac:picMkLst>
            <pc:docMk/>
            <pc:sldMk cId="3457520761" sldId="358"/>
            <ac:picMk id="11" creationId="{DD8896E2-F2A3-82D8-2CFE-3F71BE2FA6E7}"/>
          </ac:picMkLst>
        </pc:picChg>
      </pc:sldChg>
      <pc:sldChg chg="addSp delSp modSp add mod modNotesTx">
        <pc:chgData name="LÊ NGỌC ĐỨC" userId="a8d36699-ac0a-45f6-ad39-f97cab976a46" providerId="ADAL" clId="{31FA41A5-74F5-4D80-80A1-FEB3254DCF39}" dt="2022-11-17T10:49:47.668" v="17216"/>
        <pc:sldMkLst>
          <pc:docMk/>
          <pc:sldMk cId="4232165515" sldId="359"/>
        </pc:sldMkLst>
        <pc:spChg chg="ord">
          <ac:chgData name="LÊ NGỌC ĐỨC" userId="a8d36699-ac0a-45f6-ad39-f97cab976a46" providerId="ADAL" clId="{31FA41A5-74F5-4D80-80A1-FEB3254DCF39}" dt="2022-11-17T10:46:28.579" v="17042" actId="26606"/>
          <ac:spMkLst>
            <pc:docMk/>
            <pc:sldMk cId="4232165515" sldId="359"/>
            <ac:spMk id="3" creationId="{5620CA2A-2DCA-4DBB-B243-9608552CF4A9}"/>
          </ac:spMkLst>
        </pc:spChg>
        <pc:spChg chg="mod">
          <ac:chgData name="LÊ NGỌC ĐỨC" userId="a8d36699-ac0a-45f6-ad39-f97cab976a46" providerId="ADAL" clId="{31FA41A5-74F5-4D80-80A1-FEB3254DCF39}" dt="2022-11-17T10:47:08.941" v="17079" actId="1076"/>
          <ac:spMkLst>
            <pc:docMk/>
            <pc:sldMk cId="4232165515" sldId="359"/>
            <ac:spMk id="6" creationId="{D4232AD4-8BA3-9B19-81EF-5A8B0B04C6C4}"/>
          </ac:spMkLst>
        </pc:spChg>
        <pc:spChg chg="add del">
          <ac:chgData name="LÊ NGỌC ĐỨC" userId="a8d36699-ac0a-45f6-ad39-f97cab976a46" providerId="ADAL" clId="{31FA41A5-74F5-4D80-80A1-FEB3254DCF39}" dt="2022-11-17T10:46:28.579" v="17042" actId="26606"/>
          <ac:spMkLst>
            <pc:docMk/>
            <pc:sldMk cId="4232165515" sldId="359"/>
            <ac:spMk id="26" creationId="{A4AC5506-6312-4701-8D3C-40187889A947}"/>
          </ac:spMkLst>
        </pc:spChg>
        <pc:spChg chg="add del">
          <ac:chgData name="LÊ NGỌC ĐỨC" userId="a8d36699-ac0a-45f6-ad39-f97cab976a46" providerId="ADAL" clId="{31FA41A5-74F5-4D80-80A1-FEB3254DCF39}" dt="2022-11-17T10:46:27.545" v="17039" actId="26606"/>
          <ac:spMkLst>
            <pc:docMk/>
            <pc:sldMk cId="4232165515" sldId="359"/>
            <ac:spMk id="31" creationId="{23D09407-53BC-485E-B4CE-BC5E4FC4B25B}"/>
          </ac:spMkLst>
        </pc:spChg>
        <pc:spChg chg="add del">
          <ac:chgData name="LÊ NGỌC ĐỨC" userId="a8d36699-ac0a-45f6-ad39-f97cab976a46" providerId="ADAL" clId="{31FA41A5-74F5-4D80-80A1-FEB3254DCF39}" dt="2022-11-17T10:46:27.545" v="17039" actId="26606"/>
          <ac:spMkLst>
            <pc:docMk/>
            <pc:sldMk cId="4232165515" sldId="359"/>
            <ac:spMk id="33" creationId="{921DB988-49FC-4608-B0A2-E2F3A4019041}"/>
          </ac:spMkLst>
        </pc:spChg>
        <pc:spChg chg="add del">
          <ac:chgData name="LÊ NGỌC ĐỨC" userId="a8d36699-ac0a-45f6-ad39-f97cab976a46" providerId="ADAL" clId="{31FA41A5-74F5-4D80-80A1-FEB3254DCF39}" dt="2022-11-17T10:46:28.564" v="17041" actId="26606"/>
          <ac:spMkLst>
            <pc:docMk/>
            <pc:sldMk cId="4232165515" sldId="359"/>
            <ac:spMk id="47" creationId="{93245F62-CCC4-49E4-B95B-EA6C1E790510}"/>
          </ac:spMkLst>
        </pc:spChg>
        <pc:spChg chg="add del">
          <ac:chgData name="LÊ NGỌC ĐỨC" userId="a8d36699-ac0a-45f6-ad39-f97cab976a46" providerId="ADAL" clId="{31FA41A5-74F5-4D80-80A1-FEB3254DCF39}" dt="2022-11-17T10:46:28.564" v="17041" actId="26606"/>
          <ac:spMkLst>
            <pc:docMk/>
            <pc:sldMk cId="4232165515" sldId="359"/>
            <ac:spMk id="48" creationId="{E6C0DD6B-6AA3-448F-9B99-8386295BC1B4}"/>
          </ac:spMkLst>
        </pc:spChg>
        <pc:spChg chg="add">
          <ac:chgData name="LÊ NGỌC ĐỨC" userId="a8d36699-ac0a-45f6-ad39-f97cab976a46" providerId="ADAL" clId="{31FA41A5-74F5-4D80-80A1-FEB3254DCF39}" dt="2022-11-17T10:46:28.579" v="17042" actId="26606"/>
          <ac:spMkLst>
            <pc:docMk/>
            <pc:sldMk cId="4232165515" sldId="359"/>
            <ac:spMk id="50" creationId="{4FE70E86-779D-4922-A020-0B3E5C05AA42}"/>
          </ac:spMkLst>
        </pc:spChg>
        <pc:grpChg chg="add del">
          <ac:chgData name="LÊ NGỌC ĐỨC" userId="a8d36699-ac0a-45f6-ad39-f97cab976a46" providerId="ADAL" clId="{31FA41A5-74F5-4D80-80A1-FEB3254DCF39}" dt="2022-11-17T10:46:27.545" v="17039" actId="26606"/>
          <ac:grpSpMkLst>
            <pc:docMk/>
            <pc:sldMk cId="4232165515" sldId="359"/>
            <ac:grpSpMk id="35" creationId="{E9B930FD-8671-4C4C-ADCF-73AC1D0CD417}"/>
          </ac:grpSpMkLst>
        </pc:grpChg>
        <pc:grpChg chg="add del">
          <ac:chgData name="LÊ NGỌC ĐỨC" userId="a8d36699-ac0a-45f6-ad39-f97cab976a46" providerId="ADAL" clId="{31FA41A5-74F5-4D80-80A1-FEB3254DCF39}" dt="2022-11-17T10:46:27.545" v="17039" actId="26606"/>
          <ac:grpSpMkLst>
            <pc:docMk/>
            <pc:sldMk cId="4232165515" sldId="359"/>
            <ac:grpSpMk id="41" creationId="{383C2651-AE0C-4AE4-8725-E2F9414FE219}"/>
          </ac:grpSpMkLst>
        </pc:grpChg>
        <pc:grpChg chg="add">
          <ac:chgData name="LÊ NGỌC ĐỨC" userId="a8d36699-ac0a-45f6-ad39-f97cab976a46" providerId="ADAL" clId="{31FA41A5-74F5-4D80-80A1-FEB3254DCF39}" dt="2022-11-17T10:46:28.579" v="17042" actId="26606"/>
          <ac:grpSpMkLst>
            <pc:docMk/>
            <pc:sldMk cId="4232165515" sldId="359"/>
            <ac:grpSpMk id="51" creationId="{81F55513-2668-477C-9962-1B9F5E31F120}"/>
          </ac:grpSpMkLst>
        </pc:grpChg>
        <pc:picChg chg="add mod">
          <ac:chgData name="LÊ NGỌC ĐỨC" userId="a8d36699-ac0a-45f6-ad39-f97cab976a46" providerId="ADAL" clId="{31FA41A5-74F5-4D80-80A1-FEB3254DCF39}" dt="2022-11-17T10:46:50.039" v="17046"/>
          <ac:picMkLst>
            <pc:docMk/>
            <pc:sldMk cId="4232165515" sldId="359"/>
            <ac:picMk id="4" creationId="{9C5E0D40-363D-18A8-FA9C-FC9720995593}"/>
          </ac:picMkLst>
        </pc:picChg>
        <pc:picChg chg="del">
          <ac:chgData name="LÊ NGỌC ĐỨC" userId="a8d36699-ac0a-45f6-ad39-f97cab976a46" providerId="ADAL" clId="{31FA41A5-74F5-4D80-80A1-FEB3254DCF39}" dt="2022-11-17T10:46:23.892" v="17036" actId="478"/>
          <ac:picMkLst>
            <pc:docMk/>
            <pc:sldMk cId="4232165515" sldId="359"/>
            <ac:picMk id="7" creationId="{769DDF3D-9B44-573C-B6C5-262B1F31A9D7}"/>
          </ac:picMkLst>
        </pc:picChg>
      </pc:sldChg>
      <pc:sldChg chg="addSp delSp modSp add mod ord modNotesTx">
        <pc:chgData name="LÊ NGỌC ĐỨC" userId="a8d36699-ac0a-45f6-ad39-f97cab976a46" providerId="ADAL" clId="{31FA41A5-74F5-4D80-80A1-FEB3254DCF39}" dt="2022-11-17T10:48:35.845" v="17178"/>
        <pc:sldMkLst>
          <pc:docMk/>
          <pc:sldMk cId="238720338" sldId="360"/>
        </pc:sldMkLst>
        <pc:spChg chg="ord">
          <ac:chgData name="LÊ NGỌC ĐỨC" userId="a8d36699-ac0a-45f6-ad39-f97cab976a46" providerId="ADAL" clId="{31FA41A5-74F5-4D80-80A1-FEB3254DCF39}" dt="2022-11-17T10:48:13.956" v="17175" actId="26606"/>
          <ac:spMkLst>
            <pc:docMk/>
            <pc:sldMk cId="238720338" sldId="360"/>
            <ac:spMk id="3" creationId="{5620CA2A-2DCA-4DBB-B243-9608552CF4A9}"/>
          </ac:spMkLst>
        </pc:spChg>
        <pc:spChg chg="mod">
          <ac:chgData name="LÊ NGỌC ĐỨC" userId="a8d36699-ac0a-45f6-ad39-f97cab976a46" providerId="ADAL" clId="{31FA41A5-74F5-4D80-80A1-FEB3254DCF39}" dt="2022-11-17T10:48:13.956" v="17175" actId="26606"/>
          <ac:spMkLst>
            <pc:docMk/>
            <pc:sldMk cId="238720338" sldId="360"/>
            <ac:spMk id="6" creationId="{D4232AD4-8BA3-9B19-81EF-5A8B0B04C6C4}"/>
          </ac:spMkLst>
        </pc:spChg>
        <pc:spChg chg="del">
          <ac:chgData name="LÊ NGỌC ĐỨC" userId="a8d36699-ac0a-45f6-ad39-f97cab976a46" providerId="ADAL" clId="{31FA41A5-74F5-4D80-80A1-FEB3254DCF39}" dt="2022-11-17T10:48:13.956" v="17175" actId="26606"/>
          <ac:spMkLst>
            <pc:docMk/>
            <pc:sldMk cId="238720338" sldId="360"/>
            <ac:spMk id="26" creationId="{A4AC5506-6312-4701-8D3C-40187889A947}"/>
          </ac:spMkLst>
        </pc:spChg>
        <pc:spChg chg="add">
          <ac:chgData name="LÊ NGỌC ĐỨC" userId="a8d36699-ac0a-45f6-ad39-f97cab976a46" providerId="ADAL" clId="{31FA41A5-74F5-4D80-80A1-FEB3254DCF39}" dt="2022-11-17T10:48:13.956" v="17175" actId="26606"/>
          <ac:spMkLst>
            <pc:docMk/>
            <pc:sldMk cId="238720338" sldId="360"/>
            <ac:spMk id="31" creationId="{A4AC5506-6312-4701-8D3C-40187889A947}"/>
          </ac:spMkLst>
        </pc:spChg>
        <pc:picChg chg="add mod">
          <ac:chgData name="LÊ NGỌC ĐỨC" userId="a8d36699-ac0a-45f6-ad39-f97cab976a46" providerId="ADAL" clId="{31FA41A5-74F5-4D80-80A1-FEB3254DCF39}" dt="2022-11-17T10:48:13.956" v="17175" actId="26606"/>
          <ac:picMkLst>
            <pc:docMk/>
            <pc:sldMk cId="238720338" sldId="360"/>
            <ac:picMk id="4" creationId="{D1E98F7E-59A0-F68D-ADF2-924791C3FC39}"/>
          </ac:picMkLst>
        </pc:picChg>
        <pc:picChg chg="del">
          <ac:chgData name="LÊ NGỌC ĐỨC" userId="a8d36699-ac0a-45f6-ad39-f97cab976a46" providerId="ADAL" clId="{31FA41A5-74F5-4D80-80A1-FEB3254DCF39}" dt="2022-11-17T10:48:06.736" v="17173" actId="478"/>
          <ac:picMkLst>
            <pc:docMk/>
            <pc:sldMk cId="238720338" sldId="360"/>
            <ac:picMk id="7" creationId="{769DDF3D-9B44-573C-B6C5-262B1F31A9D7}"/>
          </ac:picMkLst>
        </pc:picChg>
      </pc:sldChg>
      <pc:sldChg chg="addSp delSp modSp add del mod modNotesTx">
        <pc:chgData name="LÊ NGỌC ĐỨC" userId="a8d36699-ac0a-45f6-ad39-f97cab976a46" providerId="ADAL" clId="{31FA41A5-74F5-4D80-80A1-FEB3254DCF39}" dt="2022-11-17T14:08:50.647" v="17225" actId="47"/>
        <pc:sldMkLst>
          <pc:docMk/>
          <pc:sldMk cId="3435228878" sldId="361"/>
        </pc:sldMkLst>
        <pc:picChg chg="del">
          <ac:chgData name="LÊ NGỌC ĐỨC" userId="a8d36699-ac0a-45f6-ad39-f97cab976a46" providerId="ADAL" clId="{31FA41A5-74F5-4D80-80A1-FEB3254DCF39}" dt="2022-11-17T14:07:43.710" v="17218" actId="478"/>
          <ac:picMkLst>
            <pc:docMk/>
            <pc:sldMk cId="3435228878" sldId="361"/>
            <ac:picMk id="4" creationId="{9C5E0D40-363D-18A8-FA9C-FC9720995593}"/>
          </ac:picMkLst>
        </pc:picChg>
        <pc:picChg chg="add del">
          <ac:chgData name="LÊ NGỌC ĐỨC" userId="a8d36699-ac0a-45f6-ad39-f97cab976a46" providerId="ADAL" clId="{31FA41A5-74F5-4D80-80A1-FEB3254DCF39}" dt="2022-11-17T14:08:21.334" v="17221" actId="21"/>
          <ac:picMkLst>
            <pc:docMk/>
            <pc:sldMk cId="3435228878" sldId="361"/>
            <ac:picMk id="5" creationId="{A45A2EFD-254A-5D18-788B-D3B7AF7A2F61}"/>
          </ac:picMkLst>
        </pc:picChg>
        <pc:picChg chg="add mod">
          <ac:chgData name="LÊ NGỌC ĐỨC" userId="a8d36699-ac0a-45f6-ad39-f97cab976a46" providerId="ADAL" clId="{31FA41A5-74F5-4D80-80A1-FEB3254DCF39}" dt="2022-11-17T14:08:21.887" v="17222"/>
          <ac:picMkLst>
            <pc:docMk/>
            <pc:sldMk cId="3435228878" sldId="361"/>
            <ac:picMk id="7" creationId="{069E9086-8A06-0439-AB04-6409A3B384D2}"/>
          </ac:picMkLst>
        </pc:picChg>
      </pc:sldChg>
      <pc:sldChg chg="modSp add del mod">
        <pc:chgData name="LÊ NGỌC ĐỨC" userId="a8d36699-ac0a-45f6-ad39-f97cab976a46" providerId="ADAL" clId="{31FA41A5-74F5-4D80-80A1-FEB3254DCF39}" dt="2022-11-17T14:11:33.174" v="17230" actId="47"/>
        <pc:sldMkLst>
          <pc:docMk/>
          <pc:sldMk cId="1705779941" sldId="362"/>
        </pc:sldMkLst>
        <pc:picChg chg="mod">
          <ac:chgData name="LÊ NGỌC ĐỨC" userId="a8d36699-ac0a-45f6-ad39-f97cab976a46" providerId="ADAL" clId="{31FA41A5-74F5-4D80-80A1-FEB3254DCF39}" dt="2022-11-17T14:11:20.869" v="17226" actId="1076"/>
          <ac:picMkLst>
            <pc:docMk/>
            <pc:sldMk cId="1705779941" sldId="362"/>
            <ac:picMk id="7" creationId="{069E9086-8A06-0439-AB04-6409A3B384D2}"/>
          </ac:picMkLst>
        </pc:picChg>
      </pc:sldChg>
      <pc:sldChg chg="addSp delSp modSp add mod ord modNotesTx">
        <pc:chgData name="LÊ NGỌC ĐỨC" userId="a8d36699-ac0a-45f6-ad39-f97cab976a46" providerId="ADAL" clId="{31FA41A5-74F5-4D80-80A1-FEB3254DCF39}" dt="2022-11-17T14:13:41.475" v="17428" actId="20577"/>
        <pc:sldMkLst>
          <pc:docMk/>
          <pc:sldMk cId="3240556404" sldId="363"/>
        </pc:sldMkLst>
        <pc:spChg chg="mod">
          <ac:chgData name="LÊ NGỌC ĐỨC" userId="a8d36699-ac0a-45f6-ad39-f97cab976a46" providerId="ADAL" clId="{31FA41A5-74F5-4D80-80A1-FEB3254DCF39}" dt="2022-11-17T14:11:52.968" v="17246" actId="20577"/>
          <ac:spMkLst>
            <pc:docMk/>
            <pc:sldMk cId="3240556404" sldId="363"/>
            <ac:spMk id="6" creationId="{D4232AD4-8BA3-9B19-81EF-5A8B0B04C6C4}"/>
          </ac:spMkLst>
        </pc:spChg>
        <pc:picChg chg="add mod">
          <ac:chgData name="LÊ NGỌC ĐỨC" userId="a8d36699-ac0a-45f6-ad39-f97cab976a46" providerId="ADAL" clId="{31FA41A5-74F5-4D80-80A1-FEB3254DCF39}" dt="2022-11-17T14:11:47.390" v="17237" actId="1076"/>
          <ac:picMkLst>
            <pc:docMk/>
            <pc:sldMk cId="3240556404" sldId="363"/>
            <ac:picMk id="2" creationId="{930C86AC-5AD0-9897-B0D5-3E378A52DB7E}"/>
          </ac:picMkLst>
        </pc:picChg>
        <pc:picChg chg="del">
          <ac:chgData name="LÊ NGỌC ĐỨC" userId="a8d36699-ac0a-45f6-ad39-f97cab976a46" providerId="ADAL" clId="{31FA41A5-74F5-4D80-80A1-FEB3254DCF39}" dt="2022-11-17T14:11:38.242" v="17232" actId="478"/>
          <ac:picMkLst>
            <pc:docMk/>
            <pc:sldMk cId="3240556404" sldId="363"/>
            <ac:picMk id="5" creationId="{F82A94B6-350A-56DF-B771-9B6D5040D8D5}"/>
          </ac:picMkLst>
        </pc:picChg>
      </pc:sldChg>
      <pc:sldChg chg="add">
        <pc:chgData name="LÊ NGỌC ĐỨC" userId="a8d36699-ac0a-45f6-ad39-f97cab976a46" providerId="ADAL" clId="{31FA41A5-74F5-4D80-80A1-FEB3254DCF39}" dt="2022-11-17T15:08:02.243" v="17680" actId="2890"/>
        <pc:sldMkLst>
          <pc:docMk/>
          <pc:sldMk cId="3692750686" sldId="364"/>
        </pc:sldMkLst>
      </pc:sldChg>
      <pc:sldChg chg="modSp add mod ord">
        <pc:chgData name="LÊ NGỌC ĐỨC" userId="a8d36699-ac0a-45f6-ad39-f97cab976a46" providerId="ADAL" clId="{31FA41A5-74F5-4D80-80A1-FEB3254DCF39}" dt="2022-11-17T16:00:07.548" v="18060" actId="20577"/>
        <pc:sldMkLst>
          <pc:docMk/>
          <pc:sldMk cId="2279423549" sldId="365"/>
        </pc:sldMkLst>
        <pc:spChg chg="mod">
          <ac:chgData name="LÊ NGỌC ĐỨC" userId="a8d36699-ac0a-45f6-ad39-f97cab976a46" providerId="ADAL" clId="{31FA41A5-74F5-4D80-80A1-FEB3254DCF39}" dt="2022-11-17T16:00:07.548" v="18060" actId="20577"/>
          <ac:spMkLst>
            <pc:docMk/>
            <pc:sldMk cId="2279423549" sldId="365"/>
            <ac:spMk id="2" creationId="{EC60D77B-107B-5ED1-FF66-65F83C2B76B3}"/>
          </ac:spMkLst>
        </pc:spChg>
      </pc:sldChg>
      <pc:sldChg chg="modSp add mod modNotesTx">
        <pc:chgData name="LÊ NGỌC ĐỨC" userId="a8d36699-ac0a-45f6-ad39-f97cab976a46" providerId="ADAL" clId="{31FA41A5-74F5-4D80-80A1-FEB3254DCF39}" dt="2022-11-17T18:07:55.682" v="20047" actId="20577"/>
        <pc:sldMkLst>
          <pc:docMk/>
          <pc:sldMk cId="4145791274" sldId="366"/>
        </pc:sldMkLst>
        <pc:spChg chg="mod">
          <ac:chgData name="LÊ NGỌC ĐỨC" userId="a8d36699-ac0a-45f6-ad39-f97cab976a46" providerId="ADAL" clId="{31FA41A5-74F5-4D80-80A1-FEB3254DCF39}" dt="2022-11-17T17:48:54.331" v="19862" actId="20577"/>
          <ac:spMkLst>
            <pc:docMk/>
            <pc:sldMk cId="4145791274" sldId="366"/>
            <ac:spMk id="4" creationId="{447F9CFD-65E5-A6A1-6865-29C1D0822E4D}"/>
          </ac:spMkLst>
        </pc:spChg>
        <pc:spChg chg="mod">
          <ac:chgData name="LÊ NGỌC ĐỨC" userId="a8d36699-ac0a-45f6-ad39-f97cab976a46" providerId="ADAL" clId="{31FA41A5-74F5-4D80-80A1-FEB3254DCF39}" dt="2022-11-17T16:08:43.978" v="18065" actId="20577"/>
          <ac:spMkLst>
            <pc:docMk/>
            <pc:sldMk cId="4145791274" sldId="366"/>
            <ac:spMk id="6" creationId="{D4232AD4-8BA3-9B19-81EF-5A8B0B04C6C4}"/>
          </ac:spMkLst>
        </pc:spChg>
      </pc:sldChg>
      <pc:sldChg chg="addSp delSp modSp add mod modNotesTx">
        <pc:chgData name="LÊ NGỌC ĐỨC" userId="a8d36699-ac0a-45f6-ad39-f97cab976a46" providerId="ADAL" clId="{31FA41A5-74F5-4D80-80A1-FEB3254DCF39}" dt="2022-11-17T20:15:38.008" v="21330" actId="20577"/>
        <pc:sldMkLst>
          <pc:docMk/>
          <pc:sldMk cId="3882993528" sldId="367"/>
        </pc:sldMkLst>
        <pc:spChg chg="mod">
          <ac:chgData name="LÊ NGỌC ĐỨC" userId="a8d36699-ac0a-45f6-ad39-f97cab976a46" providerId="ADAL" clId="{31FA41A5-74F5-4D80-80A1-FEB3254DCF39}" dt="2022-11-17T16:11:17.624" v="18758" actId="20577"/>
          <ac:spMkLst>
            <pc:docMk/>
            <pc:sldMk cId="3882993528" sldId="367"/>
            <ac:spMk id="2" creationId="{007EC05A-F285-6ECD-F3A6-362E13805A62}"/>
          </ac:spMkLst>
        </pc:spChg>
        <pc:spChg chg="del">
          <ac:chgData name="LÊ NGỌC ĐỨC" userId="a8d36699-ac0a-45f6-ad39-f97cab976a46" providerId="ADAL" clId="{31FA41A5-74F5-4D80-80A1-FEB3254DCF39}" dt="2022-11-17T16:15:55.359" v="18759" actId="478"/>
          <ac:spMkLst>
            <pc:docMk/>
            <pc:sldMk cId="3882993528" sldId="367"/>
            <ac:spMk id="4" creationId="{447F9CFD-65E5-A6A1-6865-29C1D0822E4D}"/>
          </ac:spMkLst>
        </pc:spChg>
        <pc:spChg chg="add del mod">
          <ac:chgData name="LÊ NGỌC ĐỨC" userId="a8d36699-ac0a-45f6-ad39-f97cab976a46" providerId="ADAL" clId="{31FA41A5-74F5-4D80-80A1-FEB3254DCF39}" dt="2022-11-17T20:15:32.137" v="21327" actId="478"/>
          <ac:spMkLst>
            <pc:docMk/>
            <pc:sldMk cId="3882993528" sldId="367"/>
            <ac:spMk id="7" creationId="{54507912-DCEA-10F8-54CB-9E5F6FEE0864}"/>
          </ac:spMkLst>
        </pc:spChg>
        <pc:picChg chg="add mod">
          <ac:chgData name="LÊ NGỌC ĐỨC" userId="a8d36699-ac0a-45f6-ad39-f97cab976a46" providerId="ADAL" clId="{31FA41A5-74F5-4D80-80A1-FEB3254DCF39}" dt="2022-11-17T16:16:22.131" v="18763" actId="1076"/>
          <ac:picMkLst>
            <pc:docMk/>
            <pc:sldMk cId="3882993528" sldId="367"/>
            <ac:picMk id="9" creationId="{3D6DD553-EFA4-321C-21E2-E33068557F96}"/>
          </ac:picMkLst>
        </pc:picChg>
      </pc:sldChg>
      <pc:sldChg chg="addSp delSp modSp add mod modNotesTx">
        <pc:chgData name="LÊ NGỌC ĐỨC" userId="a8d36699-ac0a-45f6-ad39-f97cab976a46" providerId="ADAL" clId="{31FA41A5-74F5-4D80-80A1-FEB3254DCF39}" dt="2022-11-17T16:17:32.261" v="18768" actId="20577"/>
        <pc:sldMkLst>
          <pc:docMk/>
          <pc:sldMk cId="2464282923" sldId="368"/>
        </pc:sldMkLst>
        <pc:picChg chg="add mod">
          <ac:chgData name="LÊ NGỌC ĐỨC" userId="a8d36699-ac0a-45f6-ad39-f97cab976a46" providerId="ADAL" clId="{31FA41A5-74F5-4D80-80A1-FEB3254DCF39}" dt="2022-11-17T16:17:29.860" v="18767" actId="1076"/>
          <ac:picMkLst>
            <pc:docMk/>
            <pc:sldMk cId="2464282923" sldId="368"/>
            <ac:picMk id="5" creationId="{41575CA0-42AE-0DF7-657C-7BD595E349F0}"/>
          </ac:picMkLst>
        </pc:picChg>
        <pc:picChg chg="del">
          <ac:chgData name="LÊ NGỌC ĐỨC" userId="a8d36699-ac0a-45f6-ad39-f97cab976a46" providerId="ADAL" clId="{31FA41A5-74F5-4D80-80A1-FEB3254DCF39}" dt="2022-11-17T16:17:27.286" v="18765" actId="478"/>
          <ac:picMkLst>
            <pc:docMk/>
            <pc:sldMk cId="2464282923" sldId="368"/>
            <ac:picMk id="9" creationId="{3D6DD553-EFA4-321C-21E2-E33068557F96}"/>
          </ac:picMkLst>
        </pc:picChg>
      </pc:sldChg>
      <pc:sldChg chg="modSp add mod ord modNotesTx">
        <pc:chgData name="LÊ NGỌC ĐỨC" userId="a8d36699-ac0a-45f6-ad39-f97cab976a46" providerId="ADAL" clId="{31FA41A5-74F5-4D80-80A1-FEB3254DCF39}" dt="2022-11-17T17:56:25.433" v="19959"/>
        <pc:sldMkLst>
          <pc:docMk/>
          <pc:sldMk cId="1189222795" sldId="369"/>
        </pc:sldMkLst>
        <pc:spChg chg="mod">
          <ac:chgData name="LÊ NGỌC ĐỨC" userId="a8d36699-ac0a-45f6-ad39-f97cab976a46" providerId="ADAL" clId="{31FA41A5-74F5-4D80-80A1-FEB3254DCF39}" dt="2022-11-17T16:28:35.418" v="18944" actId="20577"/>
          <ac:spMkLst>
            <pc:docMk/>
            <pc:sldMk cId="1189222795" sldId="369"/>
            <ac:spMk id="2" creationId="{007EC05A-F285-6ECD-F3A6-362E13805A62}"/>
          </ac:spMkLst>
        </pc:spChg>
        <pc:spChg chg="mod">
          <ac:chgData name="LÊ NGỌC ĐỨC" userId="a8d36699-ac0a-45f6-ad39-f97cab976a46" providerId="ADAL" clId="{31FA41A5-74F5-4D80-80A1-FEB3254DCF39}" dt="2022-11-17T17:55:55.725" v="19955" actId="20577"/>
          <ac:spMkLst>
            <pc:docMk/>
            <pc:sldMk cId="1189222795" sldId="369"/>
            <ac:spMk id="4" creationId="{447F9CFD-65E5-A6A1-6865-29C1D0822E4D}"/>
          </ac:spMkLst>
        </pc:spChg>
        <pc:spChg chg="mod">
          <ac:chgData name="LÊ NGỌC ĐỨC" userId="a8d36699-ac0a-45f6-ad39-f97cab976a46" providerId="ADAL" clId="{31FA41A5-74F5-4D80-80A1-FEB3254DCF39}" dt="2022-11-17T16:27:13.587" v="18923" actId="20577"/>
          <ac:spMkLst>
            <pc:docMk/>
            <pc:sldMk cId="1189222795" sldId="369"/>
            <ac:spMk id="6" creationId="{D4232AD4-8BA3-9B19-81EF-5A8B0B04C6C4}"/>
          </ac:spMkLst>
        </pc:spChg>
      </pc:sldChg>
      <pc:sldChg chg="modSp add mod modNotesTx">
        <pc:chgData name="LÊ NGỌC ĐỨC" userId="a8d36699-ac0a-45f6-ad39-f97cab976a46" providerId="ADAL" clId="{31FA41A5-74F5-4D80-80A1-FEB3254DCF39}" dt="2022-11-17T20:15:04.348" v="21326" actId="20577"/>
        <pc:sldMkLst>
          <pc:docMk/>
          <pc:sldMk cId="122574799" sldId="370"/>
        </pc:sldMkLst>
        <pc:spChg chg="mod">
          <ac:chgData name="LÊ NGỌC ĐỨC" userId="a8d36699-ac0a-45f6-ad39-f97cab976a46" providerId="ADAL" clId="{31FA41A5-74F5-4D80-80A1-FEB3254DCF39}" dt="2022-11-17T18:40:37.266" v="20061" actId="20577"/>
          <ac:spMkLst>
            <pc:docMk/>
            <pc:sldMk cId="122574799" sldId="370"/>
            <ac:spMk id="4" creationId="{447F9CFD-65E5-A6A1-6865-29C1D0822E4D}"/>
          </ac:spMkLst>
        </pc:spChg>
      </pc:sldChg>
      <pc:sldChg chg="modSp add mod modNotesTx">
        <pc:chgData name="LÊ NGỌC ĐỨC" userId="a8d36699-ac0a-45f6-ad39-f97cab976a46" providerId="ADAL" clId="{31FA41A5-74F5-4D80-80A1-FEB3254DCF39}" dt="2022-11-17T20:12:21.943" v="21319" actId="20577"/>
        <pc:sldMkLst>
          <pc:docMk/>
          <pc:sldMk cId="710325291" sldId="371"/>
        </pc:sldMkLst>
        <pc:spChg chg="mod">
          <ac:chgData name="LÊ NGỌC ĐỨC" userId="a8d36699-ac0a-45f6-ad39-f97cab976a46" providerId="ADAL" clId="{31FA41A5-74F5-4D80-80A1-FEB3254DCF39}" dt="2022-11-17T18:53:41.630" v="20083" actId="20577"/>
          <ac:spMkLst>
            <pc:docMk/>
            <pc:sldMk cId="710325291" sldId="371"/>
            <ac:spMk id="2" creationId="{007EC05A-F285-6ECD-F3A6-362E13805A62}"/>
          </ac:spMkLst>
        </pc:spChg>
        <pc:spChg chg="mod">
          <ac:chgData name="LÊ NGỌC ĐỨC" userId="a8d36699-ac0a-45f6-ad39-f97cab976a46" providerId="ADAL" clId="{31FA41A5-74F5-4D80-80A1-FEB3254DCF39}" dt="2022-11-17T20:09:52.514" v="21271" actId="20577"/>
          <ac:spMkLst>
            <pc:docMk/>
            <pc:sldMk cId="710325291" sldId="371"/>
            <ac:spMk id="4" creationId="{447F9CFD-65E5-A6A1-6865-29C1D0822E4D}"/>
          </ac:spMkLst>
        </pc:spChg>
      </pc:sldChg>
      <pc:sldChg chg="addSp delSp modSp add del mod">
        <pc:chgData name="LÊ NGỌC ĐỨC" userId="a8d36699-ac0a-45f6-ad39-f97cab976a46" providerId="ADAL" clId="{31FA41A5-74F5-4D80-80A1-FEB3254DCF39}" dt="2022-11-17T19:06:36.883" v="20313" actId="2696"/>
        <pc:sldMkLst>
          <pc:docMk/>
          <pc:sldMk cId="4218556791" sldId="372"/>
        </pc:sldMkLst>
        <pc:spChg chg="del">
          <ac:chgData name="LÊ NGỌC ĐỨC" userId="a8d36699-ac0a-45f6-ad39-f97cab976a46" providerId="ADAL" clId="{31FA41A5-74F5-4D80-80A1-FEB3254DCF39}" dt="2022-11-17T18:54:42.964" v="20086" actId="478"/>
          <ac:spMkLst>
            <pc:docMk/>
            <pc:sldMk cId="4218556791" sldId="372"/>
            <ac:spMk id="4" creationId="{447F9CFD-65E5-A6A1-6865-29C1D0822E4D}"/>
          </ac:spMkLst>
        </pc:spChg>
        <pc:spChg chg="add mod">
          <ac:chgData name="LÊ NGỌC ĐỨC" userId="a8d36699-ac0a-45f6-ad39-f97cab976a46" providerId="ADAL" clId="{31FA41A5-74F5-4D80-80A1-FEB3254DCF39}" dt="2022-11-17T18:54:42.964" v="20086" actId="478"/>
          <ac:spMkLst>
            <pc:docMk/>
            <pc:sldMk cId="4218556791" sldId="372"/>
            <ac:spMk id="7" creationId="{37382937-CF6A-8867-C0D4-A810B5B19B43}"/>
          </ac:spMkLst>
        </pc:spChg>
        <pc:picChg chg="add mod">
          <ac:chgData name="LÊ NGỌC ĐỨC" userId="a8d36699-ac0a-45f6-ad39-f97cab976a46" providerId="ADAL" clId="{31FA41A5-74F5-4D80-80A1-FEB3254DCF39}" dt="2022-11-17T19:02:38.100" v="20093" actId="1076"/>
          <ac:picMkLst>
            <pc:docMk/>
            <pc:sldMk cId="4218556791" sldId="372"/>
            <ac:picMk id="9" creationId="{B137B9B3-A9D7-83E4-1006-0ADBFBABFDB0}"/>
          </ac:picMkLst>
        </pc:picChg>
      </pc:sldChg>
      <pc:sldChg chg="addSp delSp modSp new del mod">
        <pc:chgData name="LÊ NGỌC ĐỨC" userId="a8d36699-ac0a-45f6-ad39-f97cab976a46" providerId="ADAL" clId="{31FA41A5-74F5-4D80-80A1-FEB3254DCF39}" dt="2022-11-17T19:02:29.251" v="20091" actId="47"/>
        <pc:sldMkLst>
          <pc:docMk/>
          <pc:sldMk cId="1913318442" sldId="373"/>
        </pc:sldMkLst>
        <pc:spChg chg="del">
          <ac:chgData name="LÊ NGỌC ĐỨC" userId="a8d36699-ac0a-45f6-ad39-f97cab976a46" providerId="ADAL" clId="{31FA41A5-74F5-4D80-80A1-FEB3254DCF39}" dt="2022-11-17T19:02:27.016" v="20090" actId="478"/>
          <ac:spMkLst>
            <pc:docMk/>
            <pc:sldMk cId="1913318442" sldId="373"/>
            <ac:spMk id="2" creationId="{1EE2EC98-94D1-2756-2ECD-6592C057B758}"/>
          </ac:spMkLst>
        </pc:spChg>
        <pc:spChg chg="add mod">
          <ac:chgData name="LÊ NGỌC ĐỨC" userId="a8d36699-ac0a-45f6-ad39-f97cab976a46" providerId="ADAL" clId="{31FA41A5-74F5-4D80-80A1-FEB3254DCF39}" dt="2022-11-17T18:55:12.060" v="20089"/>
          <ac:spMkLst>
            <pc:docMk/>
            <pc:sldMk cId="1913318442" sldId="373"/>
            <ac:spMk id="9" creationId="{3DDD982E-8CAC-4237-4006-E794501AD9BA}"/>
          </ac:spMkLst>
        </pc:spChg>
        <pc:spChg chg="add mod">
          <ac:chgData name="LÊ NGỌC ĐỨC" userId="a8d36699-ac0a-45f6-ad39-f97cab976a46" providerId="ADAL" clId="{31FA41A5-74F5-4D80-80A1-FEB3254DCF39}" dt="2022-11-17T18:55:12.060" v="20089"/>
          <ac:spMkLst>
            <pc:docMk/>
            <pc:sldMk cId="1913318442" sldId="373"/>
            <ac:spMk id="10" creationId="{D9377767-E268-3E76-E39F-7F07C4BF32ED}"/>
          </ac:spMkLst>
        </pc:spChg>
      </pc:sldChg>
      <pc:sldChg chg="addSp delSp modSp add mod ord modNotesTx">
        <pc:chgData name="LÊ NGỌC ĐỨC" userId="a8d36699-ac0a-45f6-ad39-f97cab976a46" providerId="ADAL" clId="{31FA41A5-74F5-4D80-80A1-FEB3254DCF39}" dt="2022-11-17T19:06:58.617" v="20316" actId="6549"/>
        <pc:sldMkLst>
          <pc:docMk/>
          <pc:sldMk cId="3290986135" sldId="373"/>
        </pc:sldMkLst>
        <pc:spChg chg="mod">
          <ac:chgData name="LÊ NGỌC ĐỨC" userId="a8d36699-ac0a-45f6-ad39-f97cab976a46" providerId="ADAL" clId="{31FA41A5-74F5-4D80-80A1-FEB3254DCF39}" dt="2022-11-17T19:03:28.237" v="20136" actId="20577"/>
          <ac:spMkLst>
            <pc:docMk/>
            <pc:sldMk cId="3290986135" sldId="373"/>
            <ac:spMk id="6" creationId="{D4232AD4-8BA3-9B19-81EF-5A8B0B04C6C4}"/>
          </ac:spMkLst>
        </pc:spChg>
        <pc:picChg chg="add mod">
          <ac:chgData name="LÊ NGỌC ĐỨC" userId="a8d36699-ac0a-45f6-ad39-f97cab976a46" providerId="ADAL" clId="{31FA41A5-74F5-4D80-80A1-FEB3254DCF39}" dt="2022-11-17T19:03:35.794" v="20138"/>
          <ac:picMkLst>
            <pc:docMk/>
            <pc:sldMk cId="3290986135" sldId="373"/>
            <ac:picMk id="2" creationId="{6351AD8F-07AD-C97D-7C4A-656C05598DC7}"/>
          </ac:picMkLst>
        </pc:picChg>
        <pc:picChg chg="del">
          <ac:chgData name="LÊ NGỌC ĐỨC" userId="a8d36699-ac0a-45f6-ad39-f97cab976a46" providerId="ADAL" clId="{31FA41A5-74F5-4D80-80A1-FEB3254DCF39}" dt="2022-11-17T19:03:31.478" v="20137" actId="478"/>
          <ac:picMkLst>
            <pc:docMk/>
            <pc:sldMk cId="3290986135" sldId="373"/>
            <ac:picMk id="4" creationId="{CC1AD921-DE16-AA34-A843-163B9F114D07}"/>
          </ac:picMkLst>
        </pc:picChg>
      </pc:sldChg>
      <pc:sldChg chg="addSp delSp modSp add mod modNotesTx">
        <pc:chgData name="LÊ NGỌC ĐỨC" userId="a8d36699-ac0a-45f6-ad39-f97cab976a46" providerId="ADAL" clId="{31FA41A5-74F5-4D80-80A1-FEB3254DCF39}" dt="2022-11-17T19:13:56.359" v="20597"/>
        <pc:sldMkLst>
          <pc:docMk/>
          <pc:sldMk cId="1744733580" sldId="374"/>
        </pc:sldMkLst>
        <pc:spChg chg="mod">
          <ac:chgData name="LÊ NGỌC ĐỨC" userId="a8d36699-ac0a-45f6-ad39-f97cab976a46" providerId="ADAL" clId="{31FA41A5-74F5-4D80-80A1-FEB3254DCF39}" dt="2022-11-17T19:04:09.187" v="20211" actId="20577"/>
          <ac:spMkLst>
            <pc:docMk/>
            <pc:sldMk cId="1744733580" sldId="374"/>
            <ac:spMk id="6" creationId="{D4232AD4-8BA3-9B19-81EF-5A8B0B04C6C4}"/>
          </ac:spMkLst>
        </pc:spChg>
        <pc:picChg chg="del">
          <ac:chgData name="LÊ NGỌC ĐỨC" userId="a8d36699-ac0a-45f6-ad39-f97cab976a46" providerId="ADAL" clId="{31FA41A5-74F5-4D80-80A1-FEB3254DCF39}" dt="2022-11-17T19:04:11.431" v="20212" actId="478"/>
          <ac:picMkLst>
            <pc:docMk/>
            <pc:sldMk cId="1744733580" sldId="374"/>
            <ac:picMk id="2" creationId="{6351AD8F-07AD-C97D-7C4A-656C05598DC7}"/>
          </ac:picMkLst>
        </pc:picChg>
        <pc:picChg chg="add mod">
          <ac:chgData name="LÊ NGỌC ĐỨC" userId="a8d36699-ac0a-45f6-ad39-f97cab976a46" providerId="ADAL" clId="{31FA41A5-74F5-4D80-80A1-FEB3254DCF39}" dt="2022-11-17T19:04:17.887" v="20217" actId="1076"/>
          <ac:picMkLst>
            <pc:docMk/>
            <pc:sldMk cId="1744733580" sldId="374"/>
            <ac:picMk id="5" creationId="{F2930A06-E5A7-781A-AFE3-045ED1DBB075}"/>
          </ac:picMkLst>
        </pc:picChg>
      </pc:sldChg>
      <pc:sldChg chg="addSp delSp modSp add del mod">
        <pc:chgData name="LÊ NGỌC ĐỨC" userId="a8d36699-ac0a-45f6-ad39-f97cab976a46" providerId="ADAL" clId="{31FA41A5-74F5-4D80-80A1-FEB3254DCF39}" dt="2022-11-17T19:06:54.706" v="20315" actId="47"/>
        <pc:sldMkLst>
          <pc:docMk/>
          <pc:sldMk cId="2247578181" sldId="375"/>
        </pc:sldMkLst>
        <pc:spChg chg="mod">
          <ac:chgData name="LÊ NGỌC ĐỨC" userId="a8d36699-ac0a-45f6-ad39-f97cab976a46" providerId="ADAL" clId="{31FA41A5-74F5-4D80-80A1-FEB3254DCF39}" dt="2022-11-17T19:05:12.246" v="20300" actId="20577"/>
          <ac:spMkLst>
            <pc:docMk/>
            <pc:sldMk cId="2247578181" sldId="375"/>
            <ac:spMk id="6" creationId="{D4232AD4-8BA3-9B19-81EF-5A8B0B04C6C4}"/>
          </ac:spMkLst>
        </pc:spChg>
        <pc:picChg chg="add del mod">
          <ac:chgData name="LÊ NGỌC ĐỨC" userId="a8d36699-ac0a-45f6-ad39-f97cab976a46" providerId="ADAL" clId="{31FA41A5-74F5-4D80-80A1-FEB3254DCF39}" dt="2022-11-17T19:05:52.294" v="20301" actId="478"/>
          <ac:picMkLst>
            <pc:docMk/>
            <pc:sldMk cId="2247578181" sldId="375"/>
            <ac:picMk id="4" creationId="{AD01D430-BFF8-949E-4949-7FAD90D4D24D}"/>
          </ac:picMkLst>
        </pc:picChg>
        <pc:picChg chg="del">
          <ac:chgData name="LÊ NGỌC ĐỨC" userId="a8d36699-ac0a-45f6-ad39-f97cab976a46" providerId="ADAL" clId="{31FA41A5-74F5-4D80-80A1-FEB3254DCF39}" dt="2022-11-17T19:04:43.460" v="20219" actId="478"/>
          <ac:picMkLst>
            <pc:docMk/>
            <pc:sldMk cId="2247578181" sldId="375"/>
            <ac:picMk id="5" creationId="{F2930A06-E5A7-781A-AFE3-045ED1DBB075}"/>
          </ac:picMkLst>
        </pc:picChg>
        <pc:picChg chg="add mod">
          <ac:chgData name="LÊ NGỌC ĐỨC" userId="a8d36699-ac0a-45f6-ad39-f97cab976a46" providerId="ADAL" clId="{31FA41A5-74F5-4D80-80A1-FEB3254DCF39}" dt="2022-11-17T19:05:54.092" v="20303" actId="1076"/>
          <ac:picMkLst>
            <pc:docMk/>
            <pc:sldMk cId="2247578181" sldId="375"/>
            <ac:picMk id="8" creationId="{63EF1C88-8BBB-F99F-9F94-AE9E363E1978}"/>
          </ac:picMkLst>
        </pc:picChg>
      </pc:sldChg>
      <pc:sldChg chg="addSp delSp modSp add mod ord modNotesTx">
        <pc:chgData name="LÊ NGỌC ĐỨC" userId="a8d36699-ac0a-45f6-ad39-f97cab976a46" providerId="ADAL" clId="{31FA41A5-74F5-4D80-80A1-FEB3254DCF39}" dt="2022-11-17T20:05:47.882" v="21259" actId="20577"/>
        <pc:sldMkLst>
          <pc:docMk/>
          <pc:sldMk cId="1108013266" sldId="376"/>
        </pc:sldMkLst>
        <pc:spChg chg="mod">
          <ac:chgData name="LÊ NGỌC ĐỨC" userId="a8d36699-ac0a-45f6-ad39-f97cab976a46" providerId="ADAL" clId="{31FA41A5-74F5-4D80-80A1-FEB3254DCF39}" dt="2022-11-17T19:06:10.628" v="20307"/>
          <ac:spMkLst>
            <pc:docMk/>
            <pc:sldMk cId="1108013266" sldId="376"/>
            <ac:spMk id="6" creationId="{D4232AD4-8BA3-9B19-81EF-5A8B0B04C6C4}"/>
          </ac:spMkLst>
        </pc:spChg>
        <pc:picChg chg="add mod">
          <ac:chgData name="LÊ NGỌC ĐỨC" userId="a8d36699-ac0a-45f6-ad39-f97cab976a46" providerId="ADAL" clId="{31FA41A5-74F5-4D80-80A1-FEB3254DCF39}" dt="2022-11-17T19:06:23.274" v="20312" actId="1076"/>
          <ac:picMkLst>
            <pc:docMk/>
            <pc:sldMk cId="1108013266" sldId="376"/>
            <ac:picMk id="2" creationId="{A54096A4-F8F8-4F77-1649-26F4BC84BDFB}"/>
          </ac:picMkLst>
        </pc:picChg>
        <pc:picChg chg="del">
          <ac:chgData name="LÊ NGỌC ĐỨC" userId="a8d36699-ac0a-45f6-ad39-f97cab976a46" providerId="ADAL" clId="{31FA41A5-74F5-4D80-80A1-FEB3254DCF39}" dt="2022-11-17T19:06:13.029" v="20308" actId="478"/>
          <ac:picMkLst>
            <pc:docMk/>
            <pc:sldMk cId="1108013266" sldId="376"/>
            <ac:picMk id="11" creationId="{DD8896E2-F2A3-82D8-2CFE-3F71BE2FA6E7}"/>
          </ac:picMkLst>
        </pc:picChg>
      </pc:sldChg>
      <pc:sldChg chg="addSp delSp modSp add mod modNotesTx">
        <pc:chgData name="LÊ NGỌC ĐỨC" userId="a8d36699-ac0a-45f6-ad39-f97cab976a46" providerId="ADAL" clId="{31FA41A5-74F5-4D80-80A1-FEB3254DCF39}" dt="2022-11-17T19:24:53.579" v="20885" actId="20577"/>
        <pc:sldMkLst>
          <pc:docMk/>
          <pc:sldMk cId="4098605106" sldId="377"/>
        </pc:sldMkLst>
        <pc:spChg chg="mod">
          <ac:chgData name="LÊ NGỌC ĐỨC" userId="a8d36699-ac0a-45f6-ad39-f97cab976a46" providerId="ADAL" clId="{31FA41A5-74F5-4D80-80A1-FEB3254DCF39}" dt="2022-11-17T19:24:53.579" v="20885" actId="20577"/>
          <ac:spMkLst>
            <pc:docMk/>
            <pc:sldMk cId="4098605106" sldId="377"/>
            <ac:spMk id="6" creationId="{D4232AD4-8BA3-9B19-81EF-5A8B0B04C6C4}"/>
          </ac:spMkLst>
        </pc:spChg>
        <pc:picChg chg="del">
          <ac:chgData name="LÊ NGỌC ĐỨC" userId="a8d36699-ac0a-45f6-ad39-f97cab976a46" providerId="ADAL" clId="{31FA41A5-74F5-4D80-80A1-FEB3254DCF39}" dt="2022-11-17T19:19:40.426" v="20747" actId="478"/>
          <ac:picMkLst>
            <pc:docMk/>
            <pc:sldMk cId="4098605106" sldId="377"/>
            <ac:picMk id="2" creationId="{A54096A4-F8F8-4F77-1649-26F4BC84BDFB}"/>
          </ac:picMkLst>
        </pc:picChg>
        <pc:picChg chg="add mod">
          <ac:chgData name="LÊ NGỌC ĐỨC" userId="a8d36699-ac0a-45f6-ad39-f97cab976a46" providerId="ADAL" clId="{31FA41A5-74F5-4D80-80A1-FEB3254DCF39}" dt="2022-11-17T19:19:47.833" v="20750" actId="1076"/>
          <ac:picMkLst>
            <pc:docMk/>
            <pc:sldMk cId="4098605106" sldId="377"/>
            <ac:picMk id="5" creationId="{4B0BCC39-9E05-57E8-E776-36313FA02D95}"/>
          </ac:picMkLst>
        </pc:picChg>
      </pc:sldChg>
      <pc:sldChg chg="addSp delSp modSp add mod modNotesTx">
        <pc:chgData name="LÊ NGỌC ĐỨC" userId="a8d36699-ac0a-45f6-ad39-f97cab976a46" providerId="ADAL" clId="{31FA41A5-74F5-4D80-80A1-FEB3254DCF39}" dt="2022-11-17T19:24:32.061" v="20839" actId="20577"/>
        <pc:sldMkLst>
          <pc:docMk/>
          <pc:sldMk cId="3342055095" sldId="378"/>
        </pc:sldMkLst>
        <pc:spChg chg="mod">
          <ac:chgData name="LÊ NGỌC ĐỨC" userId="a8d36699-ac0a-45f6-ad39-f97cab976a46" providerId="ADAL" clId="{31FA41A5-74F5-4D80-80A1-FEB3254DCF39}" dt="2022-11-17T19:24:32.061" v="20839" actId="20577"/>
          <ac:spMkLst>
            <pc:docMk/>
            <pc:sldMk cId="3342055095" sldId="378"/>
            <ac:spMk id="6" creationId="{D4232AD4-8BA3-9B19-81EF-5A8B0B04C6C4}"/>
          </ac:spMkLst>
        </pc:spChg>
        <pc:picChg chg="add mod">
          <ac:chgData name="LÊ NGỌC ĐỨC" userId="a8d36699-ac0a-45f6-ad39-f97cab976a46" providerId="ADAL" clId="{31FA41A5-74F5-4D80-80A1-FEB3254DCF39}" dt="2022-11-17T19:22:15.867" v="20763" actId="1076"/>
          <ac:picMkLst>
            <pc:docMk/>
            <pc:sldMk cId="3342055095" sldId="378"/>
            <ac:picMk id="4" creationId="{4A6DBBE1-D01A-CD92-4B3A-7D959918F644}"/>
          </ac:picMkLst>
        </pc:picChg>
        <pc:picChg chg="del">
          <ac:chgData name="LÊ NGỌC ĐỨC" userId="a8d36699-ac0a-45f6-ad39-f97cab976a46" providerId="ADAL" clId="{31FA41A5-74F5-4D80-80A1-FEB3254DCF39}" dt="2022-11-17T19:22:11.394" v="20760" actId="478"/>
          <ac:picMkLst>
            <pc:docMk/>
            <pc:sldMk cId="3342055095" sldId="378"/>
            <ac:picMk id="5" creationId="{4B0BCC39-9E05-57E8-E776-36313FA02D95}"/>
          </ac:picMkLst>
        </pc:picChg>
      </pc:sldChg>
      <pc:sldChg chg="addSp delSp modSp add mod modNotesTx">
        <pc:chgData name="LÊ NGỌC ĐỨC" userId="a8d36699-ac0a-45f6-ad39-f97cab976a46" providerId="ADAL" clId="{31FA41A5-74F5-4D80-80A1-FEB3254DCF39}" dt="2022-11-17T19:28:01.278" v="20933" actId="113"/>
        <pc:sldMkLst>
          <pc:docMk/>
          <pc:sldMk cId="154814380" sldId="379"/>
        </pc:sldMkLst>
        <pc:spChg chg="mod">
          <ac:chgData name="LÊ NGỌC ĐỨC" userId="a8d36699-ac0a-45f6-ad39-f97cab976a46" providerId="ADAL" clId="{31FA41A5-74F5-4D80-80A1-FEB3254DCF39}" dt="2022-11-17T19:27:26.056" v="20929" actId="20577"/>
          <ac:spMkLst>
            <pc:docMk/>
            <pc:sldMk cId="154814380" sldId="379"/>
            <ac:spMk id="6" creationId="{D4232AD4-8BA3-9B19-81EF-5A8B0B04C6C4}"/>
          </ac:spMkLst>
        </pc:spChg>
        <pc:picChg chg="del">
          <ac:chgData name="LÊ NGỌC ĐỨC" userId="a8d36699-ac0a-45f6-ad39-f97cab976a46" providerId="ADAL" clId="{31FA41A5-74F5-4D80-80A1-FEB3254DCF39}" dt="2022-11-17T19:25:39.558" v="20886" actId="478"/>
          <ac:picMkLst>
            <pc:docMk/>
            <pc:sldMk cId="154814380" sldId="379"/>
            <ac:picMk id="4" creationId="{4A6DBBE1-D01A-CD92-4B3A-7D959918F644}"/>
          </ac:picMkLst>
        </pc:picChg>
        <pc:picChg chg="add mod">
          <ac:chgData name="LÊ NGỌC ĐỨC" userId="a8d36699-ac0a-45f6-ad39-f97cab976a46" providerId="ADAL" clId="{31FA41A5-74F5-4D80-80A1-FEB3254DCF39}" dt="2022-11-17T19:25:48.653" v="20891" actId="1076"/>
          <ac:picMkLst>
            <pc:docMk/>
            <pc:sldMk cId="154814380" sldId="379"/>
            <ac:picMk id="5" creationId="{13A24B33-7A99-C983-5833-19BA6CACCF24}"/>
          </ac:picMkLst>
        </pc:picChg>
      </pc:sldChg>
      <pc:sldChg chg="addSp delSp modSp add mod modNotesTx">
        <pc:chgData name="LÊ NGỌC ĐỨC" userId="a8d36699-ac0a-45f6-ad39-f97cab976a46" providerId="ADAL" clId="{31FA41A5-74F5-4D80-80A1-FEB3254DCF39}" dt="2022-11-17T19:30:25.869" v="21133" actId="113"/>
        <pc:sldMkLst>
          <pc:docMk/>
          <pc:sldMk cId="1172615889" sldId="380"/>
        </pc:sldMkLst>
        <pc:spChg chg="mod">
          <ac:chgData name="LÊ NGỌC ĐỨC" userId="a8d36699-ac0a-45f6-ad39-f97cab976a46" providerId="ADAL" clId="{31FA41A5-74F5-4D80-80A1-FEB3254DCF39}" dt="2022-11-17T19:30:03.423" v="21033" actId="20577"/>
          <ac:spMkLst>
            <pc:docMk/>
            <pc:sldMk cId="1172615889" sldId="380"/>
            <ac:spMk id="6" creationId="{D4232AD4-8BA3-9B19-81EF-5A8B0B04C6C4}"/>
          </ac:spMkLst>
        </pc:spChg>
        <pc:picChg chg="add mod">
          <ac:chgData name="LÊ NGỌC ĐỨC" userId="a8d36699-ac0a-45f6-ad39-f97cab976a46" providerId="ADAL" clId="{31FA41A5-74F5-4D80-80A1-FEB3254DCF39}" dt="2022-11-17T19:29:43.335" v="20942" actId="14100"/>
          <ac:picMkLst>
            <pc:docMk/>
            <pc:sldMk cId="1172615889" sldId="380"/>
            <ac:picMk id="4" creationId="{E629BA5B-2B69-D317-C62F-09D48E44A391}"/>
          </ac:picMkLst>
        </pc:picChg>
        <pc:picChg chg="del">
          <ac:chgData name="LÊ NGỌC ĐỨC" userId="a8d36699-ac0a-45f6-ad39-f97cab976a46" providerId="ADAL" clId="{31FA41A5-74F5-4D80-80A1-FEB3254DCF39}" dt="2022-11-17T19:29:28.955" v="20934" actId="478"/>
          <ac:picMkLst>
            <pc:docMk/>
            <pc:sldMk cId="1172615889" sldId="380"/>
            <ac:picMk id="5" creationId="{13A24B33-7A99-C983-5833-19BA6CACCF24}"/>
          </ac:picMkLst>
        </pc:picChg>
      </pc:sldChg>
      <pc:sldChg chg="modSp add mod ord modNotesTx">
        <pc:chgData name="LÊ NGỌC ĐỨC" userId="a8d36699-ac0a-45f6-ad39-f97cab976a46" providerId="ADAL" clId="{31FA41A5-74F5-4D80-80A1-FEB3254DCF39}" dt="2022-11-17T20:13:24.932" v="21323" actId="20577"/>
        <pc:sldMkLst>
          <pc:docMk/>
          <pc:sldMk cId="114837561" sldId="381"/>
        </pc:sldMkLst>
        <pc:spChg chg="mod">
          <ac:chgData name="LÊ NGỌC ĐỨC" userId="a8d36699-ac0a-45f6-ad39-f97cab976a46" providerId="ADAL" clId="{31FA41A5-74F5-4D80-80A1-FEB3254DCF39}" dt="2022-11-17T19:30:45.726" v="21152" actId="20577"/>
          <ac:spMkLst>
            <pc:docMk/>
            <pc:sldMk cId="114837561" sldId="381"/>
            <ac:spMk id="2" creationId="{007EC05A-F285-6ECD-F3A6-362E13805A62}"/>
          </ac:spMkLst>
        </pc:spChg>
        <pc:spChg chg="mod">
          <ac:chgData name="LÊ NGỌC ĐỨC" userId="a8d36699-ac0a-45f6-ad39-f97cab976a46" providerId="ADAL" clId="{31FA41A5-74F5-4D80-80A1-FEB3254DCF39}" dt="2022-11-17T19:32:57.908" v="21253" actId="20577"/>
          <ac:spMkLst>
            <pc:docMk/>
            <pc:sldMk cId="114837561" sldId="381"/>
            <ac:spMk id="4" creationId="{447F9CFD-65E5-A6A1-6865-29C1D0822E4D}"/>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11/17/2022</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11/17/2022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Có </a:t>
            </a:r>
            <a:r>
              <a:rPr lang="en-US" dirty="0" err="1"/>
              <a:t>thê</a:t>
            </a:r>
            <a:r>
              <a:rPr lang="en-US" dirty="0"/>
              <a:t>̉ chia sẻ </a:t>
            </a:r>
            <a:r>
              <a:rPr lang="en-US" dirty="0" err="1"/>
              <a:t>thông</a:t>
            </a:r>
            <a:r>
              <a:rPr lang="en-US" dirty="0"/>
              <a:t> tin </a:t>
            </a:r>
            <a:r>
              <a:rPr lang="en-US" dirty="0" err="1"/>
              <a:t>chẩn</a:t>
            </a:r>
            <a:r>
              <a:rPr lang="en-US" dirty="0"/>
              <a:t> </a:t>
            </a:r>
            <a:r>
              <a:rPr lang="en-US" dirty="0" err="1"/>
              <a:t>đoán</a:t>
            </a:r>
            <a:r>
              <a:rPr lang="en-US" dirty="0"/>
              <a:t> </a:t>
            </a:r>
            <a:r>
              <a:rPr lang="en-US" dirty="0" err="1"/>
              <a:t>của</a:t>
            </a:r>
            <a:r>
              <a:rPr lang="en-US" dirty="0"/>
              <a:t> </a:t>
            </a:r>
            <a:r>
              <a:rPr lang="en-US" dirty="0" err="1"/>
              <a:t>bệnh</a:t>
            </a:r>
            <a:r>
              <a:rPr lang="en-US" dirty="0"/>
              <a:t> </a:t>
            </a:r>
            <a:r>
              <a:rPr lang="en-US" dirty="0" err="1"/>
              <a:t>nhân</a:t>
            </a:r>
            <a:r>
              <a:rPr lang="en-US" dirty="0"/>
              <a:t> </a:t>
            </a:r>
            <a:r>
              <a:rPr lang="en-US" dirty="0" err="1"/>
              <a:t>giữa</a:t>
            </a:r>
            <a:r>
              <a:rPr lang="en-US" dirty="0"/>
              <a:t> </a:t>
            </a:r>
            <a:r>
              <a:rPr lang="en-US" dirty="0" err="1"/>
              <a:t>các</a:t>
            </a:r>
            <a:r>
              <a:rPr lang="en-US" dirty="0"/>
              <a:t> </a:t>
            </a:r>
            <a:r>
              <a:rPr lang="en-US" dirty="0" err="1"/>
              <a:t>cơ</a:t>
            </a:r>
            <a:r>
              <a:rPr lang="en-US" dirty="0"/>
              <a:t> </a:t>
            </a:r>
            <a:r>
              <a:rPr lang="en-US" dirty="0" err="1"/>
              <a:t>sơ</a:t>
            </a:r>
            <a:r>
              <a:rPr lang="en-US" dirty="0"/>
              <a:t>̉ y </a:t>
            </a:r>
            <a:r>
              <a:rPr lang="en-US" dirty="0" err="1"/>
              <a:t>tê</a:t>
            </a:r>
            <a:r>
              <a:rPr lang="en-US" dirty="0"/>
              <a:t>́ </a:t>
            </a:r>
            <a:r>
              <a:rPr lang="en-US" dirty="0" err="1"/>
              <a:t>khác</a:t>
            </a:r>
            <a:r>
              <a:rPr lang="en-US" dirty="0"/>
              <a:t> </a:t>
            </a:r>
            <a:r>
              <a:rPr lang="en-US" dirty="0" err="1"/>
              <a:t>nhau</a:t>
            </a:r>
            <a:endParaRPr lang="en-US" dirty="0"/>
          </a:p>
          <a:p>
            <a:pPr marL="171450" indent="-171450">
              <a:buFontTx/>
              <a:buChar char="-"/>
            </a:pPr>
            <a:r>
              <a:rPr lang="en-US" dirty="0" err="1"/>
              <a:t>Bệnh</a:t>
            </a:r>
            <a:r>
              <a:rPr lang="en-US" dirty="0"/>
              <a:t> </a:t>
            </a:r>
            <a:r>
              <a:rPr lang="en-US" dirty="0" err="1"/>
              <a:t>nhân</a:t>
            </a:r>
            <a:r>
              <a:rPr lang="en-US" dirty="0"/>
              <a:t> có </a:t>
            </a:r>
            <a:r>
              <a:rPr lang="en-US" dirty="0" err="1"/>
              <a:t>thê</a:t>
            </a:r>
            <a:r>
              <a:rPr lang="en-US" dirty="0"/>
              <a:t>̉ </a:t>
            </a:r>
            <a:r>
              <a:rPr lang="en-US" dirty="0" err="1"/>
              <a:t>tiếp</a:t>
            </a:r>
            <a:r>
              <a:rPr lang="en-US" dirty="0"/>
              <a:t> </a:t>
            </a:r>
            <a:r>
              <a:rPr lang="en-US" dirty="0" err="1"/>
              <a:t>cận</a:t>
            </a:r>
            <a:r>
              <a:rPr lang="en-US" dirty="0"/>
              <a:t> </a:t>
            </a:r>
            <a:r>
              <a:rPr lang="en-US" dirty="0" err="1"/>
              <a:t>với</a:t>
            </a:r>
            <a:r>
              <a:rPr lang="en-US" dirty="0"/>
              <a:t> </a:t>
            </a:r>
            <a:r>
              <a:rPr lang="en-US" dirty="0" err="1"/>
              <a:t>hô</a:t>
            </a:r>
            <a:r>
              <a:rPr lang="en-US" dirty="0"/>
              <a:t>̀ </a:t>
            </a:r>
            <a:r>
              <a:rPr lang="en-US" dirty="0" err="1"/>
              <a:t>sơ</a:t>
            </a:r>
            <a:r>
              <a:rPr lang="en-US" dirty="0"/>
              <a:t> </a:t>
            </a:r>
            <a:r>
              <a:rPr lang="en-US" dirty="0" err="1"/>
              <a:t>sức</a:t>
            </a:r>
            <a:r>
              <a:rPr lang="en-US" dirty="0"/>
              <a:t> </a:t>
            </a:r>
            <a:r>
              <a:rPr lang="en-US" dirty="0" err="1"/>
              <a:t>khỏe</a:t>
            </a:r>
            <a:r>
              <a:rPr lang="en-US" dirty="0"/>
              <a:t> </a:t>
            </a:r>
            <a:r>
              <a:rPr lang="en-US" dirty="0" err="1"/>
              <a:t>của</a:t>
            </a:r>
            <a:r>
              <a:rPr lang="en-US" dirty="0"/>
              <a:t> </a:t>
            </a:r>
            <a:r>
              <a:rPr lang="en-US" dirty="0" err="1"/>
              <a:t>mình</a:t>
            </a:r>
            <a:endParaRPr lang="en-US" dirty="0"/>
          </a:p>
          <a:p>
            <a:pPr marL="171450" indent="-171450">
              <a:buFontTx/>
              <a:buChar char="-"/>
            </a:pPr>
            <a:r>
              <a:rPr lang="en-US" dirty="0" err="1"/>
              <a:t>Giám</a:t>
            </a:r>
            <a:r>
              <a:rPr lang="en-US" dirty="0"/>
              <a:t> </a:t>
            </a:r>
            <a:r>
              <a:rPr lang="en-US" dirty="0" err="1"/>
              <a:t>sát</a:t>
            </a:r>
            <a:r>
              <a:rPr lang="en-US" dirty="0"/>
              <a:t> </a:t>
            </a:r>
            <a:r>
              <a:rPr lang="en-US" dirty="0" err="1"/>
              <a:t>sức</a:t>
            </a:r>
            <a:r>
              <a:rPr lang="en-US" dirty="0"/>
              <a:t> </a:t>
            </a:r>
            <a:r>
              <a:rPr lang="en-US" dirty="0" err="1"/>
              <a:t>khỏe</a:t>
            </a:r>
            <a:r>
              <a:rPr lang="en-US" dirty="0"/>
              <a:t> </a:t>
            </a:r>
            <a:r>
              <a:rPr lang="en-US" dirty="0" err="1"/>
              <a:t>liên</a:t>
            </a:r>
            <a:r>
              <a:rPr lang="en-US" dirty="0"/>
              <a:t> </a:t>
            </a:r>
            <a:r>
              <a:rPr lang="en-US" dirty="0" err="1"/>
              <a:t>tục</a:t>
            </a:r>
            <a:endParaRPr lang="en-US" dirty="0"/>
          </a:p>
          <a:p>
            <a:pPr marL="171450" indent="-171450">
              <a:buFontTx/>
              <a:buChar char="-"/>
            </a:pPr>
            <a:r>
              <a:rPr lang="en-US" dirty="0" err="1"/>
              <a:t>Chăm</a:t>
            </a:r>
            <a:r>
              <a:rPr lang="en-US" dirty="0"/>
              <a:t> </a:t>
            </a:r>
            <a:r>
              <a:rPr lang="en-US" dirty="0" err="1"/>
              <a:t>sóc</a:t>
            </a:r>
            <a:r>
              <a:rPr lang="en-US" dirty="0"/>
              <a:t> </a:t>
            </a:r>
            <a:r>
              <a:rPr lang="en-US" dirty="0" err="1"/>
              <a:t>sức</a:t>
            </a:r>
            <a:r>
              <a:rPr lang="en-US" dirty="0"/>
              <a:t> </a:t>
            </a:r>
            <a:r>
              <a:rPr lang="en-US" dirty="0" err="1"/>
              <a:t>khỏe</a:t>
            </a:r>
            <a:r>
              <a:rPr lang="en-US" dirty="0"/>
              <a:t> </a:t>
            </a:r>
            <a:r>
              <a:rPr lang="en-US" dirty="0" err="1"/>
              <a:t>kịp</a:t>
            </a:r>
            <a:r>
              <a:rPr lang="en-US" dirty="0"/>
              <a:t> </a:t>
            </a:r>
            <a:r>
              <a:rPr lang="en-US" dirty="0" err="1"/>
              <a:t>thời</a:t>
            </a:r>
            <a:endParaRPr lang="en-US" dirty="0"/>
          </a:p>
          <a:p>
            <a:pPr marL="171450" indent="-171450">
              <a:buFontTx/>
              <a:buChar char="-"/>
            </a:pPr>
            <a:r>
              <a:rPr lang="en-US" dirty="0" err="1"/>
              <a:t>Không</a:t>
            </a:r>
            <a:r>
              <a:rPr lang="en-US" dirty="0"/>
              <a:t> </a:t>
            </a:r>
            <a:r>
              <a:rPr lang="en-US" dirty="0" err="1"/>
              <a:t>cần</a:t>
            </a:r>
            <a:r>
              <a:rPr lang="en-US" dirty="0"/>
              <a:t> </a:t>
            </a:r>
            <a:r>
              <a:rPr lang="en-US" dirty="0" err="1"/>
              <a:t>giấy</a:t>
            </a:r>
            <a:r>
              <a:rPr lang="en-US" dirty="0"/>
              <a:t> </a:t>
            </a:r>
            <a:r>
              <a:rPr lang="en-US" dirty="0" err="1"/>
              <a:t>tơ</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4</a:t>
            </a:fld>
            <a:endParaRPr lang="en-US" dirty="0"/>
          </a:p>
        </p:txBody>
      </p:sp>
    </p:spTree>
    <p:extLst>
      <p:ext uri="{BB962C8B-B14F-4D97-AF65-F5344CB8AC3E}">
        <p14:creationId xmlns:p14="http://schemas.microsoft.com/office/powerpoint/2010/main" val="2130600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Exploding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ổn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14</a:t>
            </a:fld>
            <a:endParaRPr lang="en-US" dirty="0"/>
          </a:p>
        </p:txBody>
      </p:sp>
    </p:spTree>
    <p:extLst>
      <p:ext uri="{BB962C8B-B14F-4D97-AF65-F5344CB8AC3E}">
        <p14:creationId xmlns:p14="http://schemas.microsoft.com/office/powerpoint/2010/main" val="3962860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ngắn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15</a:t>
            </a:fld>
            <a:endParaRPr lang="en-US" dirty="0"/>
          </a:p>
        </p:txBody>
      </p:sp>
    </p:spTree>
    <p:extLst>
      <p:ext uri="{BB962C8B-B14F-4D97-AF65-F5344CB8AC3E}">
        <p14:creationId xmlns:p14="http://schemas.microsoft.com/office/powerpoint/2010/main" val="3860495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16</a:t>
            </a:fld>
            <a:endParaRPr lang="en-US" dirty="0"/>
          </a:p>
        </p:txBody>
      </p:sp>
    </p:spTree>
    <p:extLst>
      <p:ext uri="{BB962C8B-B14F-4D97-AF65-F5344CB8AC3E}">
        <p14:creationId xmlns:p14="http://schemas.microsoft.com/office/powerpoint/2010/main" val="40178013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indent="-571500" algn="l">
              <a:spcAft>
                <a:spcPts val="600"/>
              </a:spcAft>
              <a:buFontTx/>
              <a:buChar char="-"/>
            </a:pPr>
            <a:r>
              <a:rPr lang="en-US" sz="1800" dirty="0">
                <a:solidFill>
                  <a:schemeClr val="tx1"/>
                </a:solidFill>
                <a:latin typeface="Times New Roman" panose="02020603050405020304" pitchFamily="18" charset="0"/>
                <a:cs typeface="Times New Roman" panose="02020603050405020304" pitchFamily="18" charset="0"/>
              </a:rPr>
              <a:t>LSTM </a:t>
            </a:r>
            <a:r>
              <a:rPr lang="en-US" sz="1800" dirty="0" err="1">
                <a:solidFill>
                  <a:schemeClr val="tx1"/>
                </a:solidFill>
                <a:latin typeface="Times New Roman" panose="02020603050405020304" pitchFamily="18" charset="0"/>
                <a:cs typeface="Times New Roman" panose="02020603050405020304" pitchFamily="18" charset="0"/>
              </a:rPr>
              <a:t>có</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thể</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giữa</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thông</a:t>
            </a:r>
            <a:r>
              <a:rPr lang="en-US" sz="1800" dirty="0">
                <a:solidFill>
                  <a:schemeClr val="tx1"/>
                </a:solidFill>
                <a:latin typeface="Times New Roman" panose="02020603050405020304" pitchFamily="18" charset="0"/>
                <a:cs typeface="Times New Roman" panose="02020603050405020304" pitchFamily="18" charset="0"/>
              </a:rPr>
              <a:t> tin </a:t>
            </a:r>
            <a:r>
              <a:rPr lang="en-US" sz="1800" dirty="0" err="1">
                <a:solidFill>
                  <a:schemeClr val="tx1"/>
                </a:solidFill>
                <a:latin typeface="Times New Roman" panose="02020603050405020304" pitchFamily="18" charset="0"/>
                <a:cs typeface="Times New Roman" panose="02020603050405020304" pitchFamily="18" charset="0"/>
              </a:rPr>
              <a:t>trong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thời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gian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dài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Nó</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thường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được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sử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dụng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cho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xử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dự</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đoán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phân</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loại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liệu</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theo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chuỗi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thời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gian</a:t>
            </a:r>
            <a:r>
              <a:rPr lang="en-US" sz="18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1800" dirty="0" err="1">
                <a:solidFill>
                  <a:schemeClr val="tx1"/>
                </a:solidFill>
                <a:latin typeface="Times New Roman" panose="02020603050405020304" pitchFamily="18" charset="0"/>
                <a:cs typeface="Times New Roman" panose="02020603050405020304" pitchFamily="18" charset="0"/>
              </a:rPr>
              <a:t>Xử</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lý</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điểm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hình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ảnh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và</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luồng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dữ</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liệu</a:t>
            </a:r>
            <a:r>
              <a:rPr lang="en-US" sz="1800" dirty="0">
                <a:solidFill>
                  <a:schemeClr val="tx1"/>
                </a:solidFill>
                <a:latin typeface="Times New Roman" panose="02020603050405020304" pitchFamily="18" charset="0"/>
                <a:cs typeface="Times New Roman" panose="02020603050405020304" pitchFamily="18" charset="0"/>
              </a:rPr>
              <a:t> (video, </a:t>
            </a:r>
            <a:r>
              <a:rPr lang="en-US" sz="1800" dirty="0" err="1">
                <a:solidFill>
                  <a:schemeClr val="tx1"/>
                </a:solidFill>
                <a:latin typeface="Times New Roman" panose="02020603050405020304" pitchFamily="18" charset="0"/>
                <a:cs typeface="Times New Roman" panose="02020603050405020304" pitchFamily="18" charset="0"/>
              </a:rPr>
              <a:t>âm</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thanh</a:t>
            </a:r>
            <a:r>
              <a:rPr lang="en-US" sz="1800" dirty="0">
                <a:solidFill>
                  <a:schemeClr val="tx1"/>
                </a:solidFill>
                <a:latin typeface="Times New Roman" panose="02020603050405020304" pitchFamily="18"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17</a:t>
            </a:fld>
            <a:endParaRPr lang="en-US" dirty="0"/>
          </a:p>
        </p:txBody>
      </p:sp>
    </p:spTree>
    <p:extLst>
      <p:ext uri="{BB962C8B-B14F-4D97-AF65-F5344CB8AC3E}">
        <p14:creationId xmlns:p14="http://schemas.microsoft.com/office/powerpoint/2010/main" val="3845503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nhìn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chút</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input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forget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18</a:t>
            </a:fld>
            <a:endParaRPr lang="en-US" dirty="0"/>
          </a:p>
        </p:txBody>
      </p:sp>
    </p:spTree>
    <p:extLst>
      <p:ext uri="{BB962C8B-B14F-4D97-AF65-F5344CB8AC3E}">
        <p14:creationId xmlns:p14="http://schemas.microsoft.com/office/powerpoint/2010/main" val="3013637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571500" marR="0" lvl="0" indent="-571500" algn="l" defTabSz="914400" rtl="0" eaLnBrk="1" fontAlgn="auto" latinLnBrk="0" hangingPunct="1">
              <a:lnSpc>
                <a:spcPct val="100000"/>
              </a:lnSpc>
              <a:spcBef>
                <a:spcPts val="0"/>
              </a:spcBef>
              <a:spcAft>
                <a:spcPts val="600"/>
              </a:spcAft>
              <a:buClrTx/>
              <a:buSzTx/>
              <a:buFontTx/>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LSTM có long-term memory.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h, g khá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có short-term memory.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nào</a:t>
            </a:r>
            <a:r>
              <a:rPr lang="en-US" sz="1800" dirty="0">
                <a:effectLst/>
                <a:latin typeface="Calibri" panose="020F0502020204030204" pitchFamily="34" charset="0"/>
                <a:ea typeface="Calibri" panose="020F0502020204030204" pitchFamily="34" charset="0"/>
                <a:cs typeface="Times New Roman" panose="02020603050405020304" pitchFamily="18" charset="0"/>
              </a:rPr>
              <a:t> vanishing gradient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571500" indent="-571500" algn="l">
              <a:spcAft>
                <a:spcPts val="600"/>
              </a:spcAft>
              <a:buFontTx/>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lượng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chậm</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nay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còn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chậm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indent="0" algn="l">
              <a:spcAft>
                <a:spcPts val="600"/>
              </a:spcAft>
              <a:buFontTx/>
              <a:buNone/>
            </a:pPr>
            <a:endParaRPr lang="en-US" sz="1800" dirty="0">
              <a:solidFill>
                <a:schemeClr val="tx1"/>
              </a:solidFill>
              <a:latin typeface="Times New Roman" panose="02020603050405020304" pitchFamily="18"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19</a:t>
            </a:fld>
            <a:endParaRPr lang="en-US" dirty="0"/>
          </a:p>
        </p:txBody>
      </p:sp>
    </p:spTree>
    <p:extLst>
      <p:ext uri="{BB962C8B-B14F-4D97-AF65-F5344CB8AC3E}">
        <p14:creationId xmlns:p14="http://schemas.microsoft.com/office/powerpoint/2010/main" val="32864845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Khi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10.1)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trở</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phổ</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những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khớp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(Cho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2014)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ô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ưu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(Chung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cộng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2014).</a:t>
            </a:r>
          </a:p>
        </p:txBody>
      </p:sp>
      <p:sp>
        <p:nvSpPr>
          <p:cNvPr id="4" name="Slide Number Placeholder 3"/>
          <p:cNvSpPr>
            <a:spLocks noGrp="1"/>
          </p:cNvSpPr>
          <p:nvPr>
            <p:ph type="sldNum" sz="quarter" idx="5"/>
          </p:nvPr>
        </p:nvSpPr>
        <p:spPr/>
        <p:txBody>
          <a:bodyPr/>
          <a:lstStyle/>
          <a:p>
            <a:fld id="{22289C57-55D7-40A4-A101-E74FAC7A092B}" type="slidenum">
              <a:rPr lang="en-US" smtClean="0"/>
              <a:t>20</a:t>
            </a:fld>
            <a:endParaRPr lang="en-US" dirty="0"/>
          </a:p>
        </p:txBody>
      </p:sp>
    </p:spTree>
    <p:extLst>
      <p:ext uri="{BB962C8B-B14F-4D97-AF65-F5344CB8AC3E}">
        <p14:creationId xmlns:p14="http://schemas.microsoft.com/office/powerpoint/2010/main" val="37218797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21</a:t>
            </a:fld>
            <a:endParaRPr lang="en-US" dirty="0"/>
          </a:p>
        </p:txBody>
      </p:sp>
    </p:spTree>
    <p:extLst>
      <p:ext uri="{BB962C8B-B14F-4D97-AF65-F5344CB8AC3E}">
        <p14:creationId xmlns:p14="http://schemas.microsoft.com/office/powerpoint/2010/main" val="3441110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gọi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(update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reset gate).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vector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quyết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xóa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22</a:t>
            </a:fld>
            <a:endParaRPr lang="en-US" dirty="0"/>
          </a:p>
        </p:txBody>
      </p:sp>
    </p:spTree>
    <p:extLst>
      <p:ext uri="{BB962C8B-B14F-4D97-AF65-F5344CB8AC3E}">
        <p14:creationId xmlns:p14="http://schemas.microsoft.com/office/powerpoint/2010/main" val="8996781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23</a:t>
            </a:fld>
            <a:endParaRPr lang="en-US" dirty="0"/>
          </a:p>
        </p:txBody>
      </p:sp>
    </p:spTree>
    <p:extLst>
      <p:ext uri="{BB962C8B-B14F-4D97-AF65-F5344CB8AC3E}">
        <p14:creationId xmlns:p14="http://schemas.microsoft.com/office/powerpoint/2010/main" val="3506696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err="1"/>
              <a:t>Dư</a:t>
            </a:r>
            <a:r>
              <a:rPr lang="en-US" dirty="0"/>
              <a:t>̃ </a:t>
            </a:r>
            <a:r>
              <a:rPr lang="en-US" dirty="0" err="1"/>
              <a:t>liệu</a:t>
            </a:r>
            <a:r>
              <a:rPr lang="en-US" dirty="0"/>
              <a:t> </a:t>
            </a:r>
            <a:r>
              <a:rPr lang="en-US" dirty="0" err="1"/>
              <a:t>của</a:t>
            </a:r>
            <a:r>
              <a:rPr lang="en-US" dirty="0"/>
              <a:t> EHR </a:t>
            </a:r>
            <a:r>
              <a:rPr lang="en-US" dirty="0" err="1"/>
              <a:t>rất</a:t>
            </a:r>
            <a:r>
              <a:rPr lang="en-US" dirty="0"/>
              <a:t> </a:t>
            </a:r>
            <a:r>
              <a:rPr lang="en-US" dirty="0" err="1"/>
              <a:t>đa</a:t>
            </a:r>
            <a:r>
              <a:rPr lang="en-US" dirty="0"/>
              <a:t> </a:t>
            </a:r>
            <a:r>
              <a:rPr lang="en-US" dirty="0" err="1"/>
              <a:t>dạng</a:t>
            </a:r>
            <a:endParaRPr lang="en-US" dirty="0"/>
          </a:p>
          <a:p>
            <a:pPr marL="628650" lvl="1" indent="-171450">
              <a:buFontTx/>
              <a:buChar char="-"/>
            </a:pPr>
            <a:r>
              <a:rPr lang="en-US" dirty="0"/>
              <a:t>Có </a:t>
            </a:r>
            <a:r>
              <a:rPr lang="en-US" dirty="0" err="1"/>
              <a:t>cấu</a:t>
            </a:r>
            <a:r>
              <a:rPr lang="en-US" dirty="0"/>
              <a:t> </a:t>
            </a:r>
            <a:r>
              <a:rPr lang="en-US" dirty="0" err="1"/>
              <a:t>trúc</a:t>
            </a:r>
            <a:endParaRPr lang="en-US" dirty="0"/>
          </a:p>
          <a:p>
            <a:pPr marL="1085850" lvl="2" indent="-171450">
              <a:buFontTx/>
              <a:buChar char="-"/>
            </a:pPr>
            <a:r>
              <a:rPr lang="en-US" dirty="0" err="1"/>
              <a:t>Nhân</a:t>
            </a:r>
            <a:r>
              <a:rPr lang="en-US" dirty="0"/>
              <a:t> </a:t>
            </a:r>
            <a:r>
              <a:rPr lang="en-US" dirty="0" err="1"/>
              <a:t>khẩu</a:t>
            </a:r>
            <a:r>
              <a:rPr lang="en-US" dirty="0"/>
              <a:t> </a:t>
            </a:r>
            <a:r>
              <a:rPr lang="en-US" dirty="0" err="1"/>
              <a:t>học</a:t>
            </a:r>
            <a:endParaRPr lang="en-US" dirty="0"/>
          </a:p>
          <a:p>
            <a:pPr marL="1085850" lvl="2" indent="-171450">
              <a:buFontTx/>
              <a:buChar char="-"/>
            </a:pPr>
            <a:r>
              <a:rPr lang="en-US" dirty="0" err="1"/>
              <a:t>Thuốc</a:t>
            </a:r>
            <a:endParaRPr lang="en-US" dirty="0"/>
          </a:p>
          <a:p>
            <a:pPr marL="1085850" lvl="2" indent="-171450">
              <a:buFontTx/>
              <a:buChar char="-"/>
            </a:pPr>
            <a:r>
              <a:rPr lang="en-US" dirty="0" err="1"/>
              <a:t>Dư</a:t>
            </a:r>
            <a:r>
              <a:rPr lang="en-US" dirty="0"/>
              <a:t>̃ </a:t>
            </a:r>
            <a:r>
              <a:rPr lang="en-US" dirty="0" err="1"/>
              <a:t>liệu</a:t>
            </a:r>
            <a:r>
              <a:rPr lang="en-US" dirty="0"/>
              <a:t> </a:t>
            </a:r>
            <a:r>
              <a:rPr lang="en-US" dirty="0" err="1"/>
              <a:t>theo</a:t>
            </a:r>
            <a:r>
              <a:rPr lang="en-US" dirty="0"/>
              <a:t> </a:t>
            </a:r>
            <a:r>
              <a:rPr lang="en-US" dirty="0" err="1"/>
              <a:t>dõi</a:t>
            </a:r>
            <a:r>
              <a:rPr lang="en-US" dirty="0"/>
              <a:t> </a:t>
            </a:r>
            <a:r>
              <a:rPr lang="en-US" dirty="0" err="1"/>
              <a:t>liên</a:t>
            </a:r>
            <a:r>
              <a:rPr lang="en-US" dirty="0"/>
              <a:t> </a:t>
            </a:r>
            <a:r>
              <a:rPr lang="en-US" dirty="0" err="1"/>
              <a:t>tục</a:t>
            </a:r>
            <a:endParaRPr lang="en-US" dirty="0"/>
          </a:p>
          <a:p>
            <a:pPr marL="1085850" lvl="2" indent="-171450">
              <a:buFontTx/>
              <a:buChar char="-"/>
            </a:pPr>
            <a:r>
              <a:rPr lang="en-US" dirty="0"/>
              <a:t>Mã y khoa </a:t>
            </a:r>
            <a:r>
              <a:rPr lang="en-US" dirty="0" err="1"/>
              <a:t>đa</a:t>
            </a:r>
            <a:r>
              <a:rPr lang="en-US" dirty="0"/>
              <a:t> </a:t>
            </a:r>
            <a:r>
              <a:rPr lang="en-US" dirty="0" err="1"/>
              <a:t>chủng</a:t>
            </a:r>
            <a:r>
              <a:rPr lang="en-US" dirty="0"/>
              <a:t> </a:t>
            </a:r>
            <a:r>
              <a:rPr lang="en-US" dirty="0" err="1"/>
              <a:t>loại</a:t>
            </a:r>
            <a:endParaRPr lang="en-US" dirty="0"/>
          </a:p>
          <a:p>
            <a:pPr marL="628650" lvl="1" indent="-171450">
              <a:buFontTx/>
              <a:buChar char="-"/>
            </a:pPr>
            <a:r>
              <a:rPr lang="en-US" dirty="0" err="1"/>
              <a:t>Không</a:t>
            </a:r>
            <a:r>
              <a:rPr lang="en-US" dirty="0"/>
              <a:t> </a:t>
            </a:r>
            <a:r>
              <a:rPr lang="en-US" dirty="0" err="1"/>
              <a:t>cấu</a:t>
            </a:r>
            <a:r>
              <a:rPr lang="en-US" dirty="0"/>
              <a:t> </a:t>
            </a:r>
            <a:r>
              <a:rPr lang="en-US" dirty="0" err="1"/>
              <a:t>trúc</a:t>
            </a:r>
            <a:endParaRPr lang="en-US" dirty="0"/>
          </a:p>
          <a:p>
            <a:pPr marL="1085850" lvl="2" indent="-171450">
              <a:buFontTx/>
              <a:buChar char="-"/>
            </a:pPr>
            <a:r>
              <a:rPr lang="en-US" dirty="0" err="1"/>
              <a:t>Báo</a:t>
            </a:r>
            <a:r>
              <a:rPr lang="en-US" dirty="0"/>
              <a:t> </a:t>
            </a:r>
            <a:r>
              <a:rPr lang="en-US" dirty="0" err="1"/>
              <a:t>cáo</a:t>
            </a:r>
            <a:r>
              <a:rPr lang="en-US" dirty="0"/>
              <a:t> </a:t>
            </a:r>
            <a:r>
              <a:rPr lang="en-US" dirty="0" err="1"/>
              <a:t>lâm</a:t>
            </a:r>
            <a:r>
              <a:rPr lang="en-US" dirty="0"/>
              <a:t> </a:t>
            </a:r>
            <a:r>
              <a:rPr lang="en-US" dirty="0" err="1"/>
              <a:t>sàng</a:t>
            </a:r>
            <a:endParaRPr lang="en-US" dirty="0"/>
          </a:p>
          <a:p>
            <a:pPr marL="1085850" lvl="2" indent="-171450">
              <a:buFontTx/>
              <a:buChar char="-"/>
            </a:pPr>
            <a:r>
              <a:rPr lang="en-US" dirty="0" err="1"/>
              <a:t>Ảnh</a:t>
            </a:r>
            <a:r>
              <a:rPr lang="en-US" dirty="0"/>
              <a:t> y khoa</a:t>
            </a:r>
          </a:p>
        </p:txBody>
      </p:sp>
      <p:sp>
        <p:nvSpPr>
          <p:cNvPr id="4" name="Slide Number Placeholder 3"/>
          <p:cNvSpPr>
            <a:spLocks noGrp="1"/>
          </p:cNvSpPr>
          <p:nvPr>
            <p:ph type="sldNum" sz="quarter" idx="5"/>
          </p:nvPr>
        </p:nvSpPr>
        <p:spPr/>
        <p:txBody>
          <a:bodyPr/>
          <a:lstStyle/>
          <a:p>
            <a:fld id="{22289C57-55D7-40A4-A101-E74FAC7A092B}" type="slidenum">
              <a:rPr lang="en-US" smtClean="0"/>
              <a:t>5</a:t>
            </a:fld>
            <a:endParaRPr lang="en-US" dirty="0"/>
          </a:p>
        </p:txBody>
      </p:sp>
    </p:spTree>
    <p:extLst>
      <p:ext uri="{BB962C8B-B14F-4D97-AF65-F5344CB8AC3E}">
        <p14:creationId xmlns:p14="http://schemas.microsoft.com/office/powerpoint/2010/main" val="35302503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xu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soát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LSTM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nắm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khoảng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effectLst/>
                <a:latin typeface="Calibri" panose="020F0502020204030204" pitchFamily="34" charset="0"/>
                <a:ea typeface="Calibri" panose="020F0502020204030204" pitchFamily="34" charset="0"/>
                <a:cs typeface="Times New Roman" panose="02020603050405020304" pitchFamily="18" charset="0"/>
              </a:rPr>
              <a:t>. GRU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cập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24</a:t>
            </a:fld>
            <a:endParaRPr lang="en-US" dirty="0"/>
          </a:p>
        </p:txBody>
      </p:sp>
    </p:spTree>
    <p:extLst>
      <p:ext uri="{BB962C8B-B14F-4D97-AF65-F5344CB8AC3E}">
        <p14:creationId xmlns:p14="http://schemas.microsoft.com/office/powerpoint/2010/main" val="17184103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hãy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xem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giọng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hướng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25</a:t>
            </a:fld>
            <a:endParaRPr lang="en-US" dirty="0"/>
          </a:p>
        </p:txBody>
      </p:sp>
    </p:spTree>
    <p:extLst>
      <p:ext uri="{BB962C8B-B14F-4D97-AF65-F5344CB8AC3E}">
        <p14:creationId xmlns:p14="http://schemas.microsoft.com/office/powerpoint/2010/main" val="2026580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"happy"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vẻ</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"not"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"very"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vẻ</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effectLst/>
                <a:latin typeface="Calibri" panose="020F0502020204030204" pitchFamily="34" charset="0"/>
                <a:ea typeface="Calibri" panose="020F0502020204030204" pitchFamily="34" charset="0"/>
                <a:cs typeface="Times New Roman" panose="02020603050405020304" pitchFamily="18" charset="0"/>
              </a:rPr>
              <a:t> ô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tìm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May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mắn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kỹ</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BRNN.</a:t>
            </a:r>
          </a:p>
        </p:txBody>
      </p:sp>
      <p:sp>
        <p:nvSpPr>
          <p:cNvPr id="4" name="Slide Number Placeholder 3"/>
          <p:cNvSpPr>
            <a:spLocks noGrp="1"/>
          </p:cNvSpPr>
          <p:nvPr>
            <p:ph type="sldNum" sz="quarter" idx="5"/>
          </p:nvPr>
        </p:nvSpPr>
        <p:spPr/>
        <p:txBody>
          <a:bodyPr/>
          <a:lstStyle/>
          <a:p>
            <a:fld id="{22289C57-55D7-40A4-A101-E74FAC7A092B}" type="slidenum">
              <a:rPr lang="en-US" smtClean="0"/>
              <a:t>26</a:t>
            </a:fld>
            <a:endParaRPr lang="en-US" dirty="0"/>
          </a:p>
        </p:txBody>
      </p:sp>
    </p:spTree>
    <p:extLst>
      <p:ext uri="{BB962C8B-B14F-4D97-AF65-F5344CB8AC3E}">
        <p14:creationId xmlns:p14="http://schemas.microsoft.com/office/powerpoint/2010/main" val="350935719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có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phép</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a:t>
            </a:r>
            <a:r>
              <a:rPr lang="en-US" sz="1800" dirty="0">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thuộc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27</a:t>
            </a:fld>
            <a:endParaRPr lang="en-US" dirty="0"/>
          </a:p>
        </p:txBody>
      </p:sp>
    </p:spTree>
    <p:extLst>
      <p:ext uri="{BB962C8B-B14F-4D97-AF65-F5344CB8AC3E}">
        <p14:creationId xmlns:p14="http://schemas.microsoft.com/office/powerpoint/2010/main" val="6150974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Không tận dụng được khả năng tính toán song song của máy tính. Do dữ liệu đầu vào của bước hiện tại được lấy từ hidden state của step trước và đầu vào tại bước này.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Vanishing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Exploding Gradient.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28</a:t>
            </a:fld>
            <a:endParaRPr lang="en-US" dirty="0"/>
          </a:p>
        </p:txBody>
      </p:sp>
    </p:spTree>
    <p:extLst>
      <p:ext uri="{BB962C8B-B14F-4D97-AF65-F5344CB8AC3E}">
        <p14:creationId xmlns:p14="http://schemas.microsoft.com/office/powerpoint/2010/main" val="29020606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2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ẩn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đồng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bởi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bước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2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chủ</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yếu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hữu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ích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ước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sát</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ngữ</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cảnh</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r>
              <a:rPr lang="en-US" sz="12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200" dirty="0">
                <a:effectLst/>
                <a:latin typeface="Calibri" panose="020F0502020204030204" pitchFamily="34" charset="0"/>
                <a:ea typeface="Calibri" panose="020F0502020204030204" pitchFamily="34" charset="0"/>
                <a:cs typeface="Times New Roman" panose="02020603050405020304" pitchFamily="18" charset="0"/>
              </a:rPr>
              <a:t>. </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29</a:t>
            </a:fld>
            <a:endParaRPr lang="en-US" dirty="0"/>
          </a:p>
        </p:txBody>
      </p:sp>
    </p:spTree>
    <p:extLst>
      <p:ext uri="{BB962C8B-B14F-4D97-AF65-F5344CB8AC3E}">
        <p14:creationId xmlns:p14="http://schemas.microsoft.com/office/powerpoint/2010/main" val="41391548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BRNN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kém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30</a:t>
            </a:fld>
            <a:endParaRPr lang="en-US" dirty="0"/>
          </a:p>
        </p:txBody>
      </p:sp>
    </p:spTree>
    <p:extLst>
      <p:ext uri="{BB962C8B-B14F-4D97-AF65-F5344CB8AC3E}">
        <p14:creationId xmlns:p14="http://schemas.microsoft.com/office/powerpoint/2010/main" val="402922452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EHR</a:t>
            </a:r>
          </a:p>
          <a:p>
            <a:pPr marL="342900" marR="0" lvl="0" indent="-342900">
              <a:lnSpc>
                <a:spcPct val="107000"/>
              </a:lnSpc>
              <a:spcBef>
                <a:spcPts val="0"/>
              </a:spcBef>
              <a:spcAft>
                <a:spcPts val="800"/>
              </a:spcAft>
              <a:buFont typeface="Calibri" panose="020F0502020204030204" pitchFamily="34" charset="0"/>
              <a:buChar char="-"/>
            </a:pPr>
            <a:r>
              <a:rPr lang="en-US" dirty="0" err="1"/>
              <a:t>Dự</a:t>
            </a:r>
            <a:r>
              <a:rPr lang="en-US" dirty="0"/>
              <a:t> </a:t>
            </a:r>
            <a:r>
              <a:rPr lang="en-US" dirty="0" err="1"/>
              <a:t>đoán</a:t>
            </a:r>
            <a:r>
              <a:rPr lang="en-US" dirty="0"/>
              <a:t> </a:t>
            </a:r>
            <a:r>
              <a:rPr lang="en-US" dirty="0" err="1"/>
              <a:t>thông</a:t>
            </a:r>
            <a:r>
              <a:rPr lang="en-US" dirty="0"/>
              <a:t> tin </a:t>
            </a:r>
            <a:r>
              <a:rPr lang="en-US" dirty="0" err="1"/>
              <a:t>của</a:t>
            </a:r>
            <a:r>
              <a:rPr lang="en-US" dirty="0"/>
              <a:t> </a:t>
            </a:r>
            <a:r>
              <a:rPr lang="en-US" dirty="0" err="1"/>
              <a:t>lần</a:t>
            </a:r>
            <a:r>
              <a:rPr lang="en-US" dirty="0"/>
              <a:t> </a:t>
            </a:r>
            <a:r>
              <a:rPr lang="en-US" dirty="0" err="1"/>
              <a:t>khám</a:t>
            </a:r>
            <a:r>
              <a:rPr lang="en-US" dirty="0"/>
              <a:t> </a:t>
            </a:r>
            <a:r>
              <a:rPr lang="en-US" dirty="0" err="1"/>
              <a:t>tiếp</a:t>
            </a:r>
            <a:r>
              <a:rPr lang="en-US" dirty="0"/>
              <a:t> </a:t>
            </a:r>
            <a:r>
              <a:rPr lang="en-US" dirty="0" err="1"/>
              <a:t>theo</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31</a:t>
            </a:fld>
            <a:endParaRPr lang="en-US" dirty="0"/>
          </a:p>
        </p:txBody>
      </p:sp>
    </p:spTree>
    <p:extLst>
      <p:ext uri="{BB962C8B-B14F-4D97-AF65-F5344CB8AC3E}">
        <p14:creationId xmlns:p14="http://schemas.microsoft.com/office/powerpoint/2010/main" val="22214123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32</a:t>
            </a:fld>
            <a:endParaRPr lang="en-US" dirty="0"/>
          </a:p>
        </p:txBody>
      </p:sp>
    </p:spTree>
    <p:extLst>
      <p:ext uri="{BB962C8B-B14F-4D97-AF65-F5344CB8AC3E}">
        <p14:creationId xmlns:p14="http://schemas.microsoft.com/office/powerpoint/2010/main" val="73091677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cặp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c_t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33</a:t>
            </a:fld>
            <a:endParaRPr lang="en-US" dirty="0"/>
          </a:p>
        </p:txBody>
      </p:sp>
    </p:spTree>
    <p:extLst>
      <p:ext uri="{BB962C8B-B14F-4D97-AF65-F5344CB8AC3E}">
        <p14:creationId xmlns:p14="http://schemas.microsoft.com/office/powerpoint/2010/main" val="2989729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6</a:t>
            </a:fld>
            <a:endParaRPr lang="en-US" dirty="0"/>
          </a:p>
        </p:txBody>
      </p:sp>
    </p:spTree>
    <p:extLst>
      <p:ext uri="{BB962C8B-B14F-4D97-AF65-F5344CB8AC3E}">
        <p14:creationId xmlns:p14="http://schemas.microsoft.com/office/powerpoint/2010/main" val="32612287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nhau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multi-layer perception (MLP)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ReLU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u_t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v_t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r>
              <a:rPr lang="en-US" dirty="0" err="1"/>
              <a:t>Sử</a:t>
            </a:r>
            <a:r>
              <a:rPr lang="en-US" dirty="0"/>
              <a:t> </a:t>
            </a:r>
            <a:r>
              <a:rPr lang="en-US" dirty="0" err="1"/>
              <a:t>dụng</a:t>
            </a:r>
            <a:r>
              <a:rPr lang="en-US" dirty="0"/>
              <a:t> </a:t>
            </a:r>
            <a:r>
              <a:rPr lang="en-US" dirty="0" err="1"/>
              <a:t>thông</a:t>
            </a:r>
            <a:r>
              <a:rPr lang="en-US" dirty="0"/>
              <a:t> tin </a:t>
            </a:r>
            <a:r>
              <a:rPr lang="en-US" dirty="0" err="1"/>
              <a:t>nhân</a:t>
            </a:r>
            <a:r>
              <a:rPr lang="en-US" dirty="0"/>
              <a:t> </a:t>
            </a:r>
            <a:r>
              <a:rPr lang="en-US" dirty="0" err="1"/>
              <a:t>khẩu</a:t>
            </a:r>
            <a:r>
              <a:rPr lang="en-US" dirty="0"/>
              <a:t> </a:t>
            </a:r>
            <a:r>
              <a:rPr lang="en-US" dirty="0" err="1"/>
              <a:t>học</a:t>
            </a:r>
            <a:r>
              <a:rPr lang="en-US" dirty="0"/>
              <a:t> </a:t>
            </a:r>
            <a:r>
              <a:rPr lang="en-US" dirty="0" err="1"/>
              <a:t>d_t</a:t>
            </a:r>
            <a:r>
              <a:rPr lang="en-US" dirty="0"/>
              <a:t> </a:t>
            </a:r>
            <a:r>
              <a:rPr lang="en-US" dirty="0" err="1"/>
              <a:t>cùng</a:t>
            </a:r>
            <a:r>
              <a:rPr lang="en-US" dirty="0"/>
              <a:t> </a:t>
            </a:r>
            <a:r>
              <a:rPr lang="en-US" dirty="0" err="1"/>
              <a:t>với</a:t>
            </a:r>
            <a:r>
              <a:rPr lang="en-US" dirty="0"/>
              <a:t> </a:t>
            </a:r>
            <a:r>
              <a:rPr lang="en-US" dirty="0" err="1"/>
              <a:t>u_t</a:t>
            </a:r>
            <a:r>
              <a:rPr lang="en-US" dirty="0"/>
              <a:t> </a:t>
            </a:r>
            <a:r>
              <a:rPr lang="en-US" dirty="0" err="1"/>
              <a:t>để</a:t>
            </a:r>
            <a:r>
              <a:rPr lang="en-US" dirty="0"/>
              <a:t> </a:t>
            </a:r>
            <a:r>
              <a:rPr lang="en-US" dirty="0" err="1"/>
              <a:t>tạo</a:t>
            </a:r>
            <a:r>
              <a:rPr lang="en-US" dirty="0"/>
              <a:t> </a:t>
            </a:r>
            <a:r>
              <a:rPr lang="en-US" dirty="0" err="1"/>
              <a:t>nên</a:t>
            </a:r>
            <a:r>
              <a:rPr lang="en-US" dirty="0"/>
              <a:t> </a:t>
            </a:r>
            <a:r>
              <a:rPr lang="en-US" dirty="0" err="1"/>
              <a:t>v_t</a:t>
            </a:r>
            <a:r>
              <a:rPr lang="en-US" dirty="0"/>
              <a:t>.</a:t>
            </a:r>
          </a:p>
          <a:p>
            <a:r>
              <a:rPr lang="en-US" dirty="0" err="1"/>
              <a:t>Các</a:t>
            </a:r>
            <a:r>
              <a:rPr lang="en-US" dirty="0"/>
              <a:t> </a:t>
            </a:r>
            <a:r>
              <a:rPr lang="en-US" dirty="0" err="1"/>
              <a:t>hàm</a:t>
            </a:r>
            <a:r>
              <a:rPr lang="en-US" dirty="0"/>
              <a:t> </a:t>
            </a:r>
            <a:r>
              <a:rPr lang="en-US" dirty="0" err="1"/>
              <a:t>kích</a:t>
            </a:r>
            <a:r>
              <a:rPr lang="en-US" dirty="0"/>
              <a:t> </a:t>
            </a:r>
            <a:r>
              <a:rPr lang="en-US" dirty="0" err="1"/>
              <a:t>hoạt</a:t>
            </a:r>
            <a:r>
              <a:rPr lang="en-US" dirty="0"/>
              <a:t> </a:t>
            </a:r>
            <a:r>
              <a:rPr lang="en-US" dirty="0" err="1"/>
              <a:t>em</a:t>
            </a:r>
            <a:r>
              <a:rPr lang="en-US" dirty="0"/>
              <a:t> </a:t>
            </a:r>
            <a:r>
              <a:rPr lang="en-US" dirty="0" err="1"/>
              <a:t>xin</a:t>
            </a:r>
            <a:r>
              <a:rPr lang="en-US" dirty="0"/>
              <a:t> </a:t>
            </a:r>
            <a:r>
              <a:rPr lang="en-US" dirty="0" err="1"/>
              <a:t>phép</a:t>
            </a:r>
            <a:r>
              <a:rPr lang="en-US" dirty="0"/>
              <a:t> </a:t>
            </a:r>
            <a:r>
              <a:rPr lang="en-US" dirty="0" err="1"/>
              <a:t>không</a:t>
            </a:r>
            <a:r>
              <a:rPr lang="en-US" dirty="0"/>
              <a:t> </a:t>
            </a:r>
            <a:r>
              <a:rPr lang="en-US" dirty="0" err="1"/>
              <a:t>trình</a:t>
            </a:r>
            <a:r>
              <a:rPr lang="en-US" dirty="0"/>
              <a:t> </a:t>
            </a:r>
            <a:r>
              <a:rPr lang="en-US" dirty="0" err="1"/>
              <a:t>bày</a:t>
            </a:r>
            <a:r>
              <a:rPr lang="en-US" dirty="0"/>
              <a:t> </a:t>
            </a:r>
            <a:r>
              <a:rPr lang="en-US" dirty="0" err="1"/>
              <a:t>trong</a:t>
            </a:r>
            <a:r>
              <a:rPr lang="en-US" dirty="0"/>
              <a:t> </a:t>
            </a:r>
            <a:r>
              <a:rPr lang="en-US" dirty="0" err="1"/>
              <a:t>bài</a:t>
            </a:r>
            <a:r>
              <a:rPr lang="en-US" dirty="0"/>
              <a:t> </a:t>
            </a:r>
            <a:r>
              <a:rPr lang="en-US" dirty="0" err="1"/>
              <a:t>thuyết</a:t>
            </a:r>
            <a:r>
              <a:rPr lang="en-US" dirty="0"/>
              <a:t> </a:t>
            </a:r>
            <a:r>
              <a:rPr lang="en-US" dirty="0" err="1"/>
              <a:t>trình</a:t>
            </a:r>
            <a:r>
              <a:rPr lang="en-US" dirty="0"/>
              <a:t> </a:t>
            </a:r>
            <a:r>
              <a:rPr lang="en-US" dirty="0" err="1"/>
              <a:t>này</a:t>
            </a:r>
            <a:r>
              <a:rPr lang="en-US" dirty="0"/>
              <a:t> </a:t>
            </a:r>
            <a:r>
              <a:rPr lang="en-US" dirty="0" err="1"/>
              <a:t>để</a:t>
            </a:r>
            <a:r>
              <a:rPr lang="en-US" dirty="0"/>
              <a:t> </a:t>
            </a:r>
            <a:r>
              <a:rPr lang="en-US" dirty="0" err="1"/>
              <a:t>tránh</a:t>
            </a:r>
            <a:r>
              <a:rPr lang="en-US" dirty="0"/>
              <a:t> </a:t>
            </a:r>
            <a:r>
              <a:rPr lang="en-US" dirty="0" err="1"/>
              <a:t>lãng</a:t>
            </a:r>
            <a:r>
              <a:rPr lang="en-US" dirty="0"/>
              <a:t> </a:t>
            </a:r>
            <a:r>
              <a:rPr lang="en-US" dirty="0" err="1"/>
              <a:t>phí</a:t>
            </a:r>
            <a:r>
              <a:rPr lang="en-US" dirty="0"/>
              <a:t> </a:t>
            </a:r>
            <a:r>
              <a:rPr lang="en-US" dirty="0" err="1"/>
              <a:t>thời</a:t>
            </a:r>
            <a:r>
              <a:rPr lang="en-US" dirty="0"/>
              <a:t> </a:t>
            </a:r>
            <a:r>
              <a:rPr lang="en-US" dirty="0" err="1"/>
              <a:t>gian</a:t>
            </a:r>
            <a:r>
              <a:rPr lang="en-US" dirty="0"/>
              <a:t> </a:t>
            </a:r>
            <a:r>
              <a:rPr lang="en-US" dirty="0" err="1"/>
              <a:t>của</a:t>
            </a:r>
            <a:r>
              <a:rPr lang="en-US" dirty="0"/>
              <a:t> </a:t>
            </a:r>
            <a:r>
              <a:rPr lang="en-US" dirty="0" err="1"/>
              <a:t>mọi</a:t>
            </a:r>
            <a:r>
              <a:rPr lang="en-US" dirty="0"/>
              <a:t> </a:t>
            </a:r>
            <a:r>
              <a:rPr lang="en-US" dirty="0" err="1"/>
              <a:t>người</a:t>
            </a:r>
            <a:r>
              <a:rPr lang="en-US" dirty="0"/>
              <a:t> ạ.</a:t>
            </a:r>
          </a:p>
        </p:txBody>
      </p:sp>
      <p:sp>
        <p:nvSpPr>
          <p:cNvPr id="4" name="Slide Number Placeholder 3"/>
          <p:cNvSpPr>
            <a:spLocks noGrp="1"/>
          </p:cNvSpPr>
          <p:nvPr>
            <p:ph type="sldNum" sz="quarter" idx="5"/>
          </p:nvPr>
        </p:nvSpPr>
        <p:spPr/>
        <p:txBody>
          <a:bodyPr/>
          <a:lstStyle/>
          <a:p>
            <a:fld id="{22289C57-55D7-40A4-A101-E74FAC7A092B}" type="slidenum">
              <a:rPr lang="en-US" smtClean="0"/>
              <a:t>34</a:t>
            </a:fld>
            <a:endParaRPr lang="en-US" dirty="0"/>
          </a:p>
        </p:txBody>
      </p:sp>
    </p:spTree>
    <p:extLst>
      <p:ext uri="{BB962C8B-B14F-4D97-AF65-F5344CB8AC3E}">
        <p14:creationId xmlns:p14="http://schemas.microsoft.com/office/powerpoint/2010/main" val="322310496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vi-VN" dirty="0"/>
              <a:t>Med2Vec tạo các đại diện thấp chiều cho mã y khoa, nhưng không xét đến bản chất tạm thời của dữ liệu EHR.</a:t>
            </a:r>
            <a:endParaRPr lang="en-US" dirty="0"/>
          </a:p>
          <a:p>
            <a:pPr marL="171450" indent="-171450">
              <a:buFontTx/>
              <a:buChar char="-"/>
            </a:pPr>
            <a:r>
              <a:rPr lang="en-US" dirty="0" err="1"/>
              <a:t>Độ</a:t>
            </a:r>
            <a:r>
              <a:rPr lang="en-US" dirty="0"/>
              <a:t> </a:t>
            </a:r>
            <a:r>
              <a:rPr lang="vi-VN" dirty="0"/>
              <a:t>phức tạp của Med2Vec bị chi phối bởi quá trình học biểu diễn mã mà chúng t</a:t>
            </a:r>
            <a:r>
              <a:rPr lang="en-US" dirty="0"/>
              <a:t>a</a:t>
            </a:r>
            <a:r>
              <a:rPr lang="vi-VN" dirty="0"/>
              <a:t> sử dụng thuật toán Skip-gram.</a:t>
            </a:r>
            <a:r>
              <a:rPr lang="en-US" dirty="0"/>
              <a:t> </a:t>
            </a:r>
            <a:r>
              <a:rPr lang="vi-VN" dirty="0"/>
              <a:t>Điều này có nghĩa là việc khai thác thông tin cấp độ </a:t>
            </a:r>
            <a:r>
              <a:rPr lang="en-US" dirty="0" err="1"/>
              <a:t>lượt</a:t>
            </a:r>
            <a:r>
              <a:rPr lang="en-US" dirty="0"/>
              <a:t> </a:t>
            </a:r>
            <a:r>
              <a:rPr lang="en-US" dirty="0" err="1"/>
              <a:t>khám</a:t>
            </a:r>
            <a:r>
              <a:rPr lang="en-US" dirty="0"/>
              <a:t> (</a:t>
            </a:r>
            <a:r>
              <a:rPr lang="vi-VN" dirty="0"/>
              <a:t>để tìm hiểu cách trình bày hiệu quả cho cả lượt thăm khám và mã </a:t>
            </a:r>
            <a:r>
              <a:rPr lang="en-US" dirty="0"/>
              <a:t>) </a:t>
            </a:r>
            <a:r>
              <a:rPr lang="vi-VN" dirty="0"/>
              <a:t>không </a:t>
            </a:r>
            <a:r>
              <a:rPr lang="en-US" dirty="0" err="1"/>
              <a:t>tốn</a:t>
            </a:r>
            <a:r>
              <a:rPr lang="vi-VN" dirty="0"/>
              <a:t> thêm nhiều chi phí</a:t>
            </a:r>
            <a:r>
              <a:rPr lang="en-US" dirty="0"/>
              <a:t>.</a:t>
            </a:r>
          </a:p>
        </p:txBody>
      </p:sp>
      <p:sp>
        <p:nvSpPr>
          <p:cNvPr id="4" name="Slide Number Placeholder 3"/>
          <p:cNvSpPr>
            <a:spLocks noGrp="1"/>
          </p:cNvSpPr>
          <p:nvPr>
            <p:ph type="sldNum" sz="quarter" idx="5"/>
          </p:nvPr>
        </p:nvSpPr>
        <p:spPr/>
        <p:txBody>
          <a:bodyPr/>
          <a:lstStyle/>
          <a:p>
            <a:fld id="{22289C57-55D7-40A4-A101-E74FAC7A092B}" type="slidenum">
              <a:rPr lang="en-US" smtClean="0"/>
              <a:t>35</a:t>
            </a:fld>
            <a:endParaRPr lang="en-US" dirty="0"/>
          </a:p>
        </p:txBody>
      </p:sp>
    </p:spTree>
    <p:extLst>
      <p:ext uri="{BB962C8B-B14F-4D97-AF65-F5344CB8AC3E}">
        <p14:creationId xmlns:p14="http://schemas.microsoft.com/office/powerpoint/2010/main" val="42319210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36</a:t>
            </a:fld>
            <a:endParaRPr lang="en-US" dirty="0"/>
          </a:p>
        </p:txBody>
      </p:sp>
    </p:spTree>
    <p:extLst>
      <p:ext uri="{BB962C8B-B14F-4D97-AF65-F5344CB8AC3E}">
        <p14:creationId xmlns:p14="http://schemas.microsoft.com/office/powerpoint/2010/main" val="34140179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37</a:t>
            </a:fld>
            <a:endParaRPr lang="en-US" dirty="0"/>
          </a:p>
        </p:txBody>
      </p:sp>
    </p:spTree>
    <p:extLst>
      <p:ext uri="{BB962C8B-B14F-4D97-AF65-F5344CB8AC3E}">
        <p14:creationId xmlns:p14="http://schemas.microsoft.com/office/powerpoint/2010/main" val="61193796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o	Dipole giới thiệu ba cơ chế chú ý để đo mối liên quan giữa các chuyến thăm cho dự đoán dựa trên độ ưu tiên của từng lần khám:</a:t>
            </a:r>
          </a:p>
          <a:p>
            <a:r>
              <a:rPr lang="vi-VN" sz="1800" dirty="0"/>
              <a:t>o	Location-based Attention</a:t>
            </a:r>
          </a:p>
          <a:p>
            <a:r>
              <a:rPr lang="vi-VN" sz="1800" dirty="0"/>
              <a:t>o	General Attention</a:t>
            </a:r>
          </a:p>
          <a:p>
            <a:r>
              <a:rPr lang="vi-VN" sz="1800" dirty="0"/>
              <a:t>o	Concatenation Attention</a:t>
            </a:r>
          </a:p>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38</a:t>
            </a:fld>
            <a:endParaRPr lang="en-US" dirty="0"/>
          </a:p>
        </p:txBody>
      </p:sp>
    </p:spTree>
    <p:extLst>
      <p:ext uri="{BB962C8B-B14F-4D97-AF65-F5344CB8AC3E}">
        <p14:creationId xmlns:p14="http://schemas.microsoft.com/office/powerpoint/2010/main" val="2091581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39</a:t>
            </a:fld>
            <a:endParaRPr lang="en-US" dirty="0"/>
          </a:p>
        </p:txBody>
      </p:sp>
    </p:spTree>
    <p:extLst>
      <p:ext uri="{BB962C8B-B14F-4D97-AF65-F5344CB8AC3E}">
        <p14:creationId xmlns:p14="http://schemas.microsoft.com/office/powerpoint/2010/main" val="27184130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gặp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bệnh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hiếm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mặt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Graph. </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40</a:t>
            </a:fld>
            <a:endParaRPr lang="en-US" dirty="0"/>
          </a:p>
        </p:txBody>
      </p:sp>
    </p:spTree>
    <p:extLst>
      <p:ext uri="{BB962C8B-B14F-4D97-AF65-F5344CB8AC3E}">
        <p14:creationId xmlns:p14="http://schemas.microsoft.com/office/powerpoint/2010/main" val="1430681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41</a:t>
            </a:fld>
            <a:endParaRPr lang="en-US" dirty="0"/>
          </a:p>
        </p:txBody>
      </p:sp>
    </p:spTree>
    <p:extLst>
      <p:ext uri="{BB962C8B-B14F-4D97-AF65-F5344CB8AC3E}">
        <p14:creationId xmlns:p14="http://schemas.microsoft.com/office/powerpoint/2010/main" val="138939827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42</a:t>
            </a:fld>
            <a:endParaRPr lang="en-US" dirty="0"/>
          </a:p>
        </p:txBody>
      </p:sp>
    </p:spTree>
    <p:extLst>
      <p:ext uri="{BB962C8B-B14F-4D97-AF65-F5344CB8AC3E}">
        <p14:creationId xmlns:p14="http://schemas.microsoft.com/office/powerpoint/2010/main" val="17993895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dirty="0"/>
              <a:t>o	Tuy vậy, khi xét trên bộ dữ liệu đầy đủ nó không có bất kỳ sự cải thiện nào so với các phương pháp truyền thống.</a:t>
            </a:r>
          </a:p>
          <a:p>
            <a:r>
              <a:rPr lang="vi-VN" dirty="0"/>
              <a:t>o	GRAM chỉ sử dụng thông tin bản thể học y khoa cho qu</a:t>
            </a:r>
            <a:r>
              <a:rPr lang="en-US" dirty="0"/>
              <a:t>á </a:t>
            </a:r>
            <a:r>
              <a:rPr lang="vi-VN" dirty="0"/>
              <a:t>trình tìm hiểu biểu diễn mã (tức chỉ có ảnh hưởng đến dự đoán sau cùng)</a:t>
            </a:r>
            <a:r>
              <a:rPr lang="en-US" dirty="0"/>
              <a:t>. </a:t>
            </a:r>
            <a:r>
              <a:rPr lang="en-US" dirty="0" err="1"/>
              <a:t>Cụ</a:t>
            </a:r>
            <a:r>
              <a:rPr lang="en-US" dirty="0"/>
              <a:t> </a:t>
            </a:r>
            <a:r>
              <a:rPr lang="en-US" dirty="0" err="1"/>
              <a:t>thể</a:t>
            </a:r>
            <a:r>
              <a:rPr lang="en-US" dirty="0"/>
              <a:t>, </a:t>
            </a:r>
            <a:r>
              <a:rPr lang="en-US" dirty="0" err="1"/>
              <a:t>chỉ</a:t>
            </a:r>
            <a:r>
              <a:rPr lang="en-US" dirty="0"/>
              <a:t> </a:t>
            </a:r>
            <a:r>
              <a:rPr lang="en-US" dirty="0" err="1"/>
              <a:t>sử</a:t>
            </a:r>
            <a:r>
              <a:rPr lang="en-US" dirty="0"/>
              <a:t> </a:t>
            </a:r>
            <a:r>
              <a:rPr lang="en-US" dirty="0" err="1"/>
              <a:t>dụng</a:t>
            </a:r>
            <a:r>
              <a:rPr lang="en-US" dirty="0"/>
              <a:t> medical code embeddings M </a:t>
            </a:r>
            <a:r>
              <a:rPr lang="en-US" dirty="0" err="1"/>
              <a:t>cho</a:t>
            </a:r>
            <a:r>
              <a:rPr lang="en-US" dirty="0"/>
              <a:t> </a:t>
            </a:r>
            <a:r>
              <a:rPr lang="en-US" dirty="0" err="1"/>
              <a:t>quá</a:t>
            </a:r>
            <a:r>
              <a:rPr lang="en-US" dirty="0"/>
              <a:t> </a:t>
            </a:r>
            <a:r>
              <a:rPr lang="en-US" dirty="0" err="1"/>
              <a:t>trình</a:t>
            </a:r>
            <a:r>
              <a:rPr lang="en-US" dirty="0"/>
              <a:t> </a:t>
            </a:r>
            <a:r>
              <a:rPr lang="en-US" dirty="0" err="1"/>
              <a:t>dự</a:t>
            </a:r>
            <a:r>
              <a:rPr lang="en-US" dirty="0"/>
              <a:t> </a:t>
            </a:r>
            <a:r>
              <a:rPr lang="en-US" dirty="0" err="1"/>
              <a:t>đoán</a:t>
            </a:r>
            <a:r>
              <a:rPr lang="en-US" dirty="0"/>
              <a:t> </a:t>
            </a:r>
            <a:r>
              <a:rPr lang="en-US" dirty="0" err="1"/>
              <a:t>cuối</a:t>
            </a:r>
            <a:r>
              <a:rPr lang="en-US" dirty="0"/>
              <a:t> </a:t>
            </a:r>
            <a:r>
              <a:rPr lang="en-US" dirty="0" err="1"/>
              <a:t>cùng</a:t>
            </a:r>
            <a:r>
              <a:rPr lang="en-US" dirty="0"/>
              <a:t> </a:t>
            </a:r>
            <a:r>
              <a:rPr lang="en-US" dirty="0" err="1"/>
              <a:t>mà</a:t>
            </a:r>
            <a:r>
              <a:rPr lang="en-US" dirty="0"/>
              <a:t> </a:t>
            </a:r>
            <a:r>
              <a:rPr lang="en-US" dirty="0" err="1"/>
              <a:t>bỏ</a:t>
            </a:r>
            <a:r>
              <a:rPr lang="en-US" dirty="0"/>
              <a:t> qua </a:t>
            </a:r>
            <a:r>
              <a:rPr lang="en-US" sz="1800" b="0" i="0" dirty="0">
                <a:solidFill>
                  <a:srgbClr val="000000"/>
                </a:solidFill>
                <a:effectLst/>
                <a:latin typeface="LinLibertineT"/>
              </a:rPr>
              <a:t>ancestor code information. </a:t>
            </a:r>
            <a:r>
              <a:rPr lang="en-US" sz="1800" b="0" i="0" dirty="0" err="1">
                <a:solidFill>
                  <a:srgbClr val="000000"/>
                </a:solidFill>
                <a:effectLst/>
                <a:latin typeface="LinLibertineT"/>
              </a:rPr>
              <a:t>Đây</a:t>
            </a:r>
            <a:r>
              <a:rPr lang="en-US" sz="1800" b="0" i="0" dirty="0">
                <a:solidFill>
                  <a:srgbClr val="000000"/>
                </a:solidFill>
                <a:effectLst/>
                <a:latin typeface="LinLibertineT"/>
              </a:rPr>
              <a:t> </a:t>
            </a:r>
            <a:r>
              <a:rPr lang="en-US" sz="1800" b="0" i="0" dirty="0" err="1">
                <a:solidFill>
                  <a:srgbClr val="000000"/>
                </a:solidFill>
                <a:effectLst/>
                <a:latin typeface="LinLibertineT"/>
              </a:rPr>
              <a:t>cũng</a:t>
            </a:r>
            <a:r>
              <a:rPr lang="en-US" sz="1800" b="0" i="0" dirty="0">
                <a:solidFill>
                  <a:srgbClr val="000000"/>
                </a:solidFill>
                <a:effectLst/>
                <a:latin typeface="LinLibertineT"/>
              </a:rPr>
              <a:t> </a:t>
            </a:r>
            <a:r>
              <a:rPr lang="en-US" sz="1800" b="0" i="0" dirty="0" err="1">
                <a:solidFill>
                  <a:srgbClr val="000000"/>
                </a:solidFill>
                <a:effectLst/>
                <a:latin typeface="LinLibertineT"/>
              </a:rPr>
              <a:t>chính</a:t>
            </a:r>
            <a:r>
              <a:rPr lang="en-US" sz="1800" b="0" i="0" dirty="0">
                <a:solidFill>
                  <a:srgbClr val="000000"/>
                </a:solidFill>
                <a:effectLst/>
                <a:latin typeface="LinLibertineT"/>
              </a:rPr>
              <a:t> </a:t>
            </a:r>
            <a:r>
              <a:rPr lang="en-US" sz="1800" b="0" i="0" dirty="0" err="1">
                <a:solidFill>
                  <a:srgbClr val="000000"/>
                </a:solidFill>
                <a:effectLst/>
                <a:latin typeface="LinLibertineT"/>
              </a:rPr>
              <a:t>là</a:t>
            </a:r>
            <a:r>
              <a:rPr lang="en-US" sz="1800" b="0" i="0" dirty="0">
                <a:solidFill>
                  <a:srgbClr val="000000"/>
                </a:solidFill>
                <a:effectLst/>
                <a:latin typeface="LinLibertineT"/>
              </a:rPr>
              <a:t> </a:t>
            </a:r>
            <a:r>
              <a:rPr lang="en-US" sz="1800" b="0" i="0" dirty="0" err="1">
                <a:solidFill>
                  <a:srgbClr val="000000"/>
                </a:solidFill>
                <a:effectLst/>
                <a:latin typeface="LinLibertineT"/>
              </a:rPr>
              <a:t>sự</a:t>
            </a:r>
            <a:r>
              <a:rPr lang="en-US" sz="1800" b="0" i="0" dirty="0">
                <a:solidFill>
                  <a:srgbClr val="000000"/>
                </a:solidFill>
                <a:effectLst/>
                <a:latin typeface="LinLibertineT"/>
              </a:rPr>
              <a:t> </a:t>
            </a:r>
            <a:r>
              <a:rPr lang="en-US" sz="1800" b="0" i="0" dirty="0" err="1">
                <a:solidFill>
                  <a:srgbClr val="000000"/>
                </a:solidFill>
                <a:effectLst/>
                <a:latin typeface="LinLibertineT"/>
              </a:rPr>
              <a:t>khác</a:t>
            </a:r>
            <a:r>
              <a:rPr lang="en-US" sz="1800" b="0" i="0" dirty="0">
                <a:solidFill>
                  <a:srgbClr val="000000"/>
                </a:solidFill>
                <a:effectLst/>
                <a:latin typeface="LinLibertineT"/>
              </a:rPr>
              <a:t> </a:t>
            </a:r>
            <a:r>
              <a:rPr lang="en-US" sz="1800" b="0" i="0" dirty="0" err="1">
                <a:solidFill>
                  <a:srgbClr val="000000"/>
                </a:solidFill>
                <a:effectLst/>
                <a:latin typeface="LinLibertineT"/>
              </a:rPr>
              <a:t>biệt</a:t>
            </a:r>
            <a:r>
              <a:rPr lang="en-US" sz="1800" b="0" i="0" dirty="0">
                <a:solidFill>
                  <a:srgbClr val="000000"/>
                </a:solidFill>
                <a:effectLst/>
                <a:latin typeface="LinLibertineT"/>
              </a:rPr>
              <a:t> </a:t>
            </a:r>
            <a:r>
              <a:rPr lang="en-US" sz="1800" b="0" i="0" dirty="0" err="1">
                <a:solidFill>
                  <a:srgbClr val="000000"/>
                </a:solidFill>
                <a:effectLst/>
                <a:latin typeface="LinLibertineT"/>
              </a:rPr>
              <a:t>cơ</a:t>
            </a:r>
            <a:r>
              <a:rPr lang="en-US" sz="1800" b="0" i="0" dirty="0">
                <a:solidFill>
                  <a:srgbClr val="000000"/>
                </a:solidFill>
                <a:effectLst/>
                <a:latin typeface="LinLibertineT"/>
              </a:rPr>
              <a:t> </a:t>
            </a:r>
            <a:r>
              <a:rPr lang="en-US" sz="1800" b="0" i="0" dirty="0" err="1">
                <a:solidFill>
                  <a:srgbClr val="000000"/>
                </a:solidFill>
                <a:effectLst/>
                <a:latin typeface="LinLibertineT"/>
              </a:rPr>
              <a:t>bản</a:t>
            </a:r>
            <a:r>
              <a:rPr lang="en-US" sz="1800" b="0" i="0" dirty="0">
                <a:solidFill>
                  <a:srgbClr val="000000"/>
                </a:solidFill>
                <a:effectLst/>
                <a:latin typeface="LinLibertineT"/>
              </a:rPr>
              <a:t> </a:t>
            </a:r>
            <a:r>
              <a:rPr lang="en-US" sz="1800" b="0" i="0" dirty="0" err="1">
                <a:solidFill>
                  <a:srgbClr val="000000"/>
                </a:solidFill>
                <a:effectLst/>
                <a:latin typeface="LinLibertineT"/>
              </a:rPr>
              <a:t>của</a:t>
            </a:r>
            <a:r>
              <a:rPr lang="en-US" sz="1800" b="0" i="0" dirty="0">
                <a:solidFill>
                  <a:srgbClr val="000000"/>
                </a:solidFill>
                <a:effectLst/>
                <a:latin typeface="LinLibertineT"/>
              </a:rPr>
              <a:t> GRAM </a:t>
            </a:r>
            <a:r>
              <a:rPr lang="en-US" sz="1800" b="0" i="0" dirty="0" err="1">
                <a:solidFill>
                  <a:srgbClr val="000000"/>
                </a:solidFill>
                <a:effectLst/>
                <a:latin typeface="LinLibertineT"/>
              </a:rPr>
              <a:t>và</a:t>
            </a:r>
            <a:r>
              <a:rPr lang="en-US" sz="1800" b="0" i="0" dirty="0">
                <a:solidFill>
                  <a:srgbClr val="000000"/>
                </a:solidFill>
                <a:effectLst/>
                <a:latin typeface="LinLibertineT"/>
              </a:rPr>
              <a:t> KAME.</a:t>
            </a:r>
            <a:br>
              <a:rPr lang="en-US" dirty="0"/>
            </a:br>
            <a:endParaRPr lang="vi-VN" dirty="0"/>
          </a:p>
          <a:p>
            <a:r>
              <a:rPr lang="vi-VN" dirty="0"/>
              <a:t>o	Bị giới hạn của mô hình RNN truyền thống là không thể hiệu quả khi thực thi trên chuỗi dài</a:t>
            </a:r>
          </a:p>
          <a:p>
            <a:r>
              <a:rPr lang="vi-VN" dirty="0"/>
              <a:t>o	GRAM bỏ qua mối quan hệ thứ tự (phân cấp) giữa các node, do đó, nó thường không thể tái tạo lại đầy đủ một DAG đầy đủ ban đầy.</a:t>
            </a:r>
          </a:p>
          <a:p>
            <a:r>
              <a:rPr lang="vi-VN" dirty="0"/>
              <a:t>o	GRAM trở nên nhạy cảm với các đồ thị có nhiều phân cấp. Cụ thể, đồ thị càng phân cấp thì độ chính xác càng thấp do nó không thể phân biệt thứ tự.</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43</a:t>
            </a:fld>
            <a:endParaRPr lang="en-US" dirty="0"/>
          </a:p>
        </p:txBody>
      </p:sp>
    </p:spTree>
    <p:extLst>
      <p:ext uri="{BB962C8B-B14F-4D97-AF65-F5344CB8AC3E}">
        <p14:creationId xmlns:p14="http://schemas.microsoft.com/office/powerpoint/2010/main" val="35981431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228600">
              <a:lnSpc>
                <a:spcPct val="107000"/>
              </a:lnSpc>
              <a:spcBef>
                <a:spcPts val="0"/>
              </a:spcBef>
              <a:spcAft>
                <a:spcPts val="800"/>
              </a:spcAft>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7</a:t>
            </a:fld>
            <a:endParaRPr lang="en-US" dirty="0"/>
          </a:p>
        </p:txBody>
      </p:sp>
    </p:spTree>
    <p:extLst>
      <p:ext uri="{BB962C8B-B14F-4D97-AF65-F5344CB8AC3E}">
        <p14:creationId xmlns:p14="http://schemas.microsoft.com/office/powerpoint/2010/main" val="40314315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Trong</a:t>
            </a:r>
            <a:r>
              <a:rPr lang="en-US" dirty="0"/>
              <a:t> </a:t>
            </a:r>
            <a:r>
              <a:rPr lang="en-US" dirty="0" err="1"/>
              <a:t>đồ</a:t>
            </a:r>
            <a:r>
              <a:rPr lang="en-US" dirty="0"/>
              <a:t> </a:t>
            </a:r>
            <a:r>
              <a:rPr lang="en-US" dirty="0" err="1"/>
              <a:t>thị</a:t>
            </a:r>
            <a:r>
              <a:rPr lang="en-US" dirty="0"/>
              <a:t> </a:t>
            </a:r>
            <a:r>
              <a:rPr lang="en-US" dirty="0" err="1"/>
              <a:t>trên</a:t>
            </a:r>
            <a:r>
              <a:rPr lang="en-US" dirty="0"/>
              <a:t>, GRAM </a:t>
            </a:r>
            <a:r>
              <a:rPr lang="en-US" dirty="0" err="1"/>
              <a:t>cho</a:t>
            </a:r>
            <a:r>
              <a:rPr lang="en-US" dirty="0"/>
              <a:t> </a:t>
            </a:r>
            <a:r>
              <a:rPr lang="en-US" dirty="0" err="1"/>
              <a:t>ra</a:t>
            </a:r>
            <a:r>
              <a:rPr lang="en-US" dirty="0"/>
              <a:t> </a:t>
            </a:r>
            <a:r>
              <a:rPr lang="en-US" dirty="0" err="1"/>
              <a:t>cùng</a:t>
            </a:r>
            <a:r>
              <a:rPr lang="en-US" dirty="0"/>
              <a:t> </a:t>
            </a:r>
            <a:r>
              <a:rPr lang="en-US" dirty="0" err="1"/>
              <a:t>một</a:t>
            </a:r>
            <a:r>
              <a:rPr lang="en-US" dirty="0"/>
              <a:t> </a:t>
            </a:r>
            <a:r>
              <a:rPr lang="en-US" dirty="0" err="1"/>
              <a:t>kết</a:t>
            </a:r>
            <a:r>
              <a:rPr lang="en-US" dirty="0"/>
              <a:t> </a:t>
            </a:r>
            <a:r>
              <a:rPr lang="en-US" dirty="0" err="1"/>
              <a:t>quả</a:t>
            </a:r>
            <a:r>
              <a:rPr lang="en-US" dirty="0"/>
              <a:t> </a:t>
            </a:r>
            <a:r>
              <a:rPr lang="en-US" dirty="0" err="1"/>
              <a:t>g_c</a:t>
            </a:r>
            <a:r>
              <a:rPr lang="en-US" dirty="0"/>
              <a:t>. </a:t>
            </a:r>
            <a:r>
              <a:rPr lang="en-US" dirty="0" err="1"/>
              <a:t>Trong</a:t>
            </a:r>
            <a:r>
              <a:rPr lang="en-US" dirty="0"/>
              <a:t> </a:t>
            </a:r>
            <a:r>
              <a:rPr lang="en-US" dirty="0" err="1"/>
              <a:t>khi</a:t>
            </a:r>
            <a:r>
              <a:rPr lang="en-US" dirty="0"/>
              <a:t> </a:t>
            </a:r>
            <a:r>
              <a:rPr lang="en-US" dirty="0" err="1"/>
              <a:t>đó</a:t>
            </a:r>
            <a:r>
              <a:rPr lang="en-US" dirty="0"/>
              <a:t>, </a:t>
            </a:r>
            <a:r>
              <a:rPr lang="en-US" dirty="0" err="1"/>
              <a:t>thứ</a:t>
            </a:r>
            <a:r>
              <a:rPr lang="en-US" dirty="0"/>
              <a:t> </a:t>
            </a:r>
            <a:r>
              <a:rPr lang="en-US" dirty="0" err="1"/>
              <a:t>tự</a:t>
            </a:r>
            <a:r>
              <a:rPr lang="en-US" dirty="0"/>
              <a:t> </a:t>
            </a:r>
            <a:r>
              <a:rPr lang="en-US" dirty="0" err="1"/>
              <a:t>của</a:t>
            </a:r>
            <a:r>
              <a:rPr lang="en-US" dirty="0"/>
              <a:t> </a:t>
            </a:r>
            <a:r>
              <a:rPr lang="en-US" dirty="0" err="1"/>
              <a:t>các</a:t>
            </a:r>
            <a:r>
              <a:rPr lang="en-US" dirty="0"/>
              <a:t> node </a:t>
            </a:r>
            <a:r>
              <a:rPr lang="en-US" dirty="0" err="1"/>
              <a:t>bị</a:t>
            </a:r>
            <a:r>
              <a:rPr lang="en-US" dirty="0"/>
              <a:t> </a:t>
            </a:r>
            <a:r>
              <a:rPr lang="en-US" dirty="0" err="1"/>
              <a:t>bỏ</a:t>
            </a:r>
            <a:r>
              <a:rPr lang="en-US" dirty="0"/>
              <a:t> qua.</a:t>
            </a:r>
          </a:p>
        </p:txBody>
      </p:sp>
      <p:sp>
        <p:nvSpPr>
          <p:cNvPr id="4" name="Slide Number Placeholder 3"/>
          <p:cNvSpPr>
            <a:spLocks noGrp="1"/>
          </p:cNvSpPr>
          <p:nvPr>
            <p:ph type="sldNum" sz="quarter" idx="5"/>
          </p:nvPr>
        </p:nvSpPr>
        <p:spPr/>
        <p:txBody>
          <a:bodyPr/>
          <a:lstStyle/>
          <a:p>
            <a:fld id="{22289C57-55D7-40A4-A101-E74FAC7A092B}" type="slidenum">
              <a:rPr lang="en-US" smtClean="0"/>
              <a:t>44</a:t>
            </a:fld>
            <a:endParaRPr lang="en-US" dirty="0"/>
          </a:p>
        </p:txBody>
      </p:sp>
    </p:spTree>
    <p:extLst>
      <p:ext uri="{BB962C8B-B14F-4D97-AF65-F5344CB8AC3E}">
        <p14:creationId xmlns:p14="http://schemas.microsoft.com/office/powerpoint/2010/main" val="2732453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biết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qua GRAM,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cũng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đã</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tối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ưu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chưa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thấy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trừ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gốc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bản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than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góp</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nếu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cháu</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thì</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thế</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lúc</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HAP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đời</a:t>
            </a:r>
            <a:r>
              <a:rPr lang="en-US" sz="1800" dirty="0">
                <a:solidFill>
                  <a:srgbClr val="4472C4"/>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45</a:t>
            </a:fld>
            <a:endParaRPr lang="en-US" dirty="0"/>
          </a:p>
        </p:txBody>
      </p:sp>
    </p:spTree>
    <p:extLst>
      <p:ext uri="{BB962C8B-B14F-4D97-AF65-F5344CB8AC3E}">
        <p14:creationId xmlns:p14="http://schemas.microsoft.com/office/powerpoint/2010/main" val="1739574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chứng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HAP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nhạy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niệm</a:t>
            </a:r>
            <a:r>
              <a:rPr lang="en-US" sz="1800" dirty="0">
                <a:effectLst/>
                <a:latin typeface="Calibri" panose="020F0502020204030204" pitchFamily="34" charset="0"/>
                <a:ea typeface="Calibri" panose="020F0502020204030204" pitchFamily="34" charset="0"/>
                <a:cs typeface="Times New Roman" panose="02020603050405020304" pitchFamily="18" charset="0"/>
              </a:rPr>
              <a:t> y khoa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46</a:t>
            </a:fld>
            <a:endParaRPr lang="en-US" dirty="0"/>
          </a:p>
        </p:txBody>
      </p:sp>
    </p:spTree>
    <p:extLst>
      <p:ext uri="{BB962C8B-B14F-4D97-AF65-F5344CB8AC3E}">
        <p14:creationId xmlns:p14="http://schemas.microsoft.com/office/powerpoint/2010/main" val="22173750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HAP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tiến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trọng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tâm</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Bottom up:</a:t>
            </a:r>
          </a:p>
          <a:p>
            <a:pPr marL="1600200" marR="0" lvl="3" indent="-228600">
              <a:lnSpc>
                <a:spcPct val="107000"/>
              </a:lnSpc>
              <a:spcBef>
                <a:spcPts val="0"/>
              </a:spcBef>
              <a:spcAft>
                <a:spcPts val="0"/>
              </a:spcAft>
              <a:buFont typeface="Symbol" panose="05050102010706020507" pitchFamily="18"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dưới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Node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đồng</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miễn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sao</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nút</a:t>
            </a:r>
            <a:r>
              <a:rPr lang="en-US" sz="11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đã</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a:p>
            <a:pPr marL="1143000" marR="0" lvl="2" indent="-228600">
              <a:lnSpc>
                <a:spcPct val="107000"/>
              </a:lnSpc>
              <a:spcBef>
                <a:spcPts val="0"/>
              </a:spcBef>
              <a:spcAft>
                <a:spcPts val="0"/>
              </a:spcAft>
              <a:buFont typeface="Wingdings" panose="05000000000000000000" pitchFamily="2" charset="2"/>
              <a:buChar char=""/>
            </a:pPr>
            <a:r>
              <a:rPr lang="en-US" sz="1100" dirty="0">
                <a:effectLst/>
                <a:latin typeface="Calibri" panose="020F0502020204030204" pitchFamily="34" charset="0"/>
                <a:ea typeface="Calibri" panose="020F0502020204030204" pitchFamily="34" charset="0"/>
                <a:cs typeface="Times New Roman" panose="02020603050405020304" pitchFamily="18" charset="0"/>
              </a:rPr>
              <a:t>Top down:</a:t>
            </a:r>
          </a:p>
          <a:p>
            <a:pPr marL="1600200" marR="0" lvl="3" indent="-228600">
              <a:lnSpc>
                <a:spcPct val="107000"/>
              </a:lnSpc>
              <a:spcBef>
                <a:spcPts val="0"/>
              </a:spcBef>
              <a:spcAft>
                <a:spcPts val="800"/>
              </a:spcAft>
              <a:buFont typeface="Symbol" panose="05050102010706020507" pitchFamily="18" charset="2"/>
              <a:buChar char=""/>
            </a:pPr>
            <a:r>
              <a:rPr lang="en-US" sz="1100" dirty="0" err="1">
                <a:effectLst/>
                <a:latin typeface="Calibri" panose="020F0502020204030204" pitchFamily="34" charset="0"/>
                <a:ea typeface="Calibri" panose="020F0502020204030204" pitchFamily="34" charset="0"/>
                <a:cs typeface="Times New Roman" panose="02020603050405020304" pitchFamily="18" charset="0"/>
              </a:rPr>
              <a:t>Bắt</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100" dirty="0">
                <a:effectLst/>
                <a:latin typeface="Calibri" panose="020F0502020204030204" pitchFamily="34" charset="0"/>
                <a:ea typeface="Calibri" panose="020F0502020204030204" pitchFamily="34" charset="0"/>
                <a:cs typeface="Times New Roman" panose="02020603050405020304" pitchFamily="18" charset="0"/>
              </a:rPr>
              <a:t> 2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100" dirty="0">
                <a:effectLst/>
                <a:latin typeface="Calibri" panose="020F0502020204030204" pitchFamily="34" charset="0"/>
                <a:ea typeface="Calibri" panose="020F0502020204030204" pitchFamily="34" charset="0"/>
                <a:cs typeface="Times New Roman" panose="02020603050405020304" pitchFamily="18" charset="0"/>
              </a:rPr>
              <a:t> </a:t>
            </a:r>
            <a:r>
              <a:rPr lang="en-US" sz="1100" dirty="0" err="1">
                <a:effectLst/>
                <a:latin typeface="Calibri" panose="020F0502020204030204" pitchFamily="34" charset="0"/>
                <a:ea typeface="Calibri" panose="020F0502020204030204" pitchFamily="34" charset="0"/>
                <a:cs typeface="Times New Roman" panose="02020603050405020304" pitchFamily="18" charset="0"/>
              </a:rPr>
              <a:t>xuống</a:t>
            </a:r>
            <a:r>
              <a:rPr lang="en-US" sz="11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47</a:t>
            </a:fld>
            <a:endParaRPr lang="en-US" dirty="0"/>
          </a:p>
        </p:txBody>
      </p:sp>
    </p:spTree>
    <p:extLst>
      <p:ext uri="{BB962C8B-B14F-4D97-AF65-F5344CB8AC3E}">
        <p14:creationId xmlns:p14="http://schemas.microsoft.com/office/powerpoint/2010/main" val="364675312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đủ</a:t>
            </a:r>
            <a:r>
              <a:rPr lang="en-US" sz="1800" dirty="0">
                <a:effectLst/>
                <a:latin typeface="Calibri" panose="020F0502020204030204" pitchFamily="34" charset="0"/>
                <a:ea typeface="Calibri" panose="020F0502020204030204" pitchFamily="34" charset="0"/>
                <a:cs typeface="Times New Roman" panose="02020603050405020304" pitchFamily="18" charset="0"/>
              </a:rPr>
              <a:t> tri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GRAM, HAP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DAG.</a:t>
            </a:r>
          </a:p>
        </p:txBody>
      </p:sp>
      <p:sp>
        <p:nvSpPr>
          <p:cNvPr id="4" name="Slide Number Placeholder 3"/>
          <p:cNvSpPr>
            <a:spLocks noGrp="1"/>
          </p:cNvSpPr>
          <p:nvPr>
            <p:ph type="sldNum" sz="quarter" idx="5"/>
          </p:nvPr>
        </p:nvSpPr>
        <p:spPr/>
        <p:txBody>
          <a:bodyPr/>
          <a:lstStyle/>
          <a:p>
            <a:fld id="{22289C57-55D7-40A4-A101-E74FAC7A092B}" type="slidenum">
              <a:rPr lang="en-US" smtClean="0"/>
              <a:t>48</a:t>
            </a:fld>
            <a:endParaRPr lang="en-US" dirty="0"/>
          </a:p>
        </p:txBody>
      </p:sp>
    </p:spTree>
    <p:extLst>
      <p:ext uri="{BB962C8B-B14F-4D97-AF65-F5344CB8AC3E}">
        <p14:creationId xmlns:p14="http://schemas.microsoft.com/office/powerpoint/2010/main" val="271937646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e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ít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a:t>
            </a:r>
          </a:p>
          <a:p>
            <a:pPr marL="342900" marR="0" lvl="0" indent="-342900">
              <a:lnSpc>
                <a:spcPct val="107000"/>
              </a:lnSpc>
              <a:spcBef>
                <a:spcPts val="0"/>
              </a:spcBef>
              <a:spcAft>
                <a:spcPts val="800"/>
              </a:spcAft>
              <a:buFont typeface="Symbol" panose="05050102010706020507" pitchFamily="18" charset="2"/>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C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số</a:t>
            </a:r>
            <a:r>
              <a:rPr lang="en-US" sz="1800" dirty="0">
                <a:effectLst/>
                <a:latin typeface="Calibri" panose="020F0502020204030204" pitchFamily="34" charset="0"/>
                <a:ea typeface="Calibri" panose="020F0502020204030204" pitchFamily="34" charset="0"/>
                <a:cs typeface="Times New Roman" panose="02020603050405020304" pitchFamily="18" charset="0"/>
              </a:rPr>
              <a:t> node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lá</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Times New Roman" panose="02020603050405020304" pitchFamily="18" charset="0"/>
              </a:rPr>
              <a:t>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phức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còn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trúc</a:t>
            </a:r>
            <a:r>
              <a:rPr lang="en-US" sz="1800" dirty="0">
                <a:effectLst/>
                <a:latin typeface="Calibri" panose="020F0502020204030204" pitchFamily="34" charset="0"/>
                <a:ea typeface="Calibri" panose="020F0502020204030204" pitchFamily="34" charset="0"/>
                <a:cs typeface="Times New Roman" panose="02020603050405020304" pitchFamily="18" charset="0"/>
              </a:rPr>
              <a:t> ontology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xét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49</a:t>
            </a:fld>
            <a:endParaRPr lang="en-US" dirty="0"/>
          </a:p>
        </p:txBody>
      </p:sp>
    </p:spTree>
    <p:extLst>
      <p:ext uri="{BB962C8B-B14F-4D97-AF65-F5344CB8AC3E}">
        <p14:creationId xmlns:p14="http://schemas.microsoft.com/office/powerpoint/2010/main" val="9016523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0"/>
              </a:spcAft>
              <a:buFont typeface="Symbol" panose="05050102010706020507" pitchFamily="18" charset="2"/>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MIMIC-III</a:t>
            </a: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50</a:t>
            </a:fld>
            <a:endParaRPr lang="en-US" dirty="0"/>
          </a:p>
        </p:txBody>
      </p:sp>
    </p:spTree>
    <p:extLst>
      <p:ext uri="{BB962C8B-B14F-4D97-AF65-F5344CB8AC3E}">
        <p14:creationId xmlns:p14="http://schemas.microsoft.com/office/powerpoint/2010/main" val="22872421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Các biểu diễn mã tìm ra được nhúng vào không gian ít chiều hơn. Sau đó chuyền cho RNN để tạo ra biểu diễn trạng thái ẩn. Các trạng thái ẩn thì được sử dụng để tính trọng số chú ý tri thức với nhúng tổ tiên chuyển đổi. Từ đó tạo ra vector thi thức mới.</a:t>
            </a:r>
          </a:p>
          <a:p>
            <a:r>
              <a:rPr lang="vi-VN" sz="1800" dirty="0"/>
              <a:t>o	Tổ hợp các trọng thái ẩn tại thời điểm t và vector tri thức được tính toán được chuyển vào lớp softmax để dự đoán các chẩn đoán của cha mẹ tại thời điểm t+1.</a:t>
            </a:r>
          </a:p>
        </p:txBody>
      </p:sp>
      <p:sp>
        <p:nvSpPr>
          <p:cNvPr id="4" name="Slide Number Placeholder 3"/>
          <p:cNvSpPr>
            <a:spLocks noGrp="1"/>
          </p:cNvSpPr>
          <p:nvPr>
            <p:ph type="sldNum" sz="quarter" idx="5"/>
          </p:nvPr>
        </p:nvSpPr>
        <p:spPr/>
        <p:txBody>
          <a:bodyPr/>
          <a:lstStyle/>
          <a:p>
            <a:fld id="{22289C57-55D7-40A4-A101-E74FAC7A092B}" type="slidenum">
              <a:rPr lang="en-US" smtClean="0"/>
              <a:t>51</a:t>
            </a:fld>
            <a:endParaRPr lang="en-US" dirty="0"/>
          </a:p>
        </p:txBody>
      </p:sp>
    </p:spTree>
    <p:extLst>
      <p:ext uri="{BB962C8B-B14F-4D97-AF65-F5344CB8AC3E}">
        <p14:creationId xmlns:p14="http://schemas.microsoft.com/office/powerpoint/2010/main" val="31421978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Các biểu diễn mã tìm ra được nhúng vào không gian ít chiều hơn. Sau đó chuyền cho RNN để tạo ra biểu diễn trạng thái ẩn. Các trạng thái ẩn thì được sử dụng để tính trọng số chú ý tri thức với nhúng tổ tiên chuyển đổi. Từ đó tạo ra vector thi thức mới.</a:t>
            </a:r>
          </a:p>
          <a:p>
            <a:r>
              <a:rPr lang="vi-VN" sz="1800" dirty="0"/>
              <a:t>o	Tổ hợp các trọng thái ẩn tại thời điểm t và vector tri thức được tính toán được chuyển vào lớp softmax để dự đoán các chẩn đoán của cha mẹ tại thời điểm t+1.</a:t>
            </a:r>
          </a:p>
        </p:txBody>
      </p:sp>
      <p:sp>
        <p:nvSpPr>
          <p:cNvPr id="4" name="Slide Number Placeholder 3"/>
          <p:cNvSpPr>
            <a:spLocks noGrp="1"/>
          </p:cNvSpPr>
          <p:nvPr>
            <p:ph type="sldNum" sz="quarter" idx="5"/>
          </p:nvPr>
        </p:nvSpPr>
        <p:spPr/>
        <p:txBody>
          <a:bodyPr/>
          <a:lstStyle/>
          <a:p>
            <a:fld id="{22289C57-55D7-40A4-A101-E74FAC7A092B}" type="slidenum">
              <a:rPr lang="en-US" smtClean="0"/>
              <a:t>52</a:t>
            </a:fld>
            <a:endParaRPr lang="en-US" dirty="0"/>
          </a:p>
        </p:txBody>
      </p:sp>
    </p:spTree>
    <p:extLst>
      <p:ext uri="{BB962C8B-B14F-4D97-AF65-F5344CB8AC3E}">
        <p14:creationId xmlns:p14="http://schemas.microsoft.com/office/powerpoint/2010/main" val="19154938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o	KAME không chỉ học các nhúng hợp lý (tối ưu) cho node mà còn khám phá ra tri thức chung để cải thiện độ chính xác dự đoán với cơ chế chú ý tri thức được đề xuất. </a:t>
            </a:r>
          </a:p>
          <a:p>
            <a:r>
              <a:rPr lang="vi-VN" sz="1800" dirty="0"/>
              <a:t>o	Bằng các trọng số đã học được, KAME cho chúng ta diễn giải, lời giải thích về tầm quan trọng của từng tri thức trong đồ thị.</a:t>
            </a:r>
          </a:p>
          <a:p>
            <a:r>
              <a:rPr lang="vi-VN" sz="1800" dirty="0"/>
              <a:t>o	KAME cho thấy những cải thiện rõ rệt về hiệu suất với dữ liệu đầy đủ và không đầy đủ.</a:t>
            </a:r>
          </a:p>
          <a:p>
            <a:r>
              <a:rPr lang="vi-VN" sz="1800" dirty="0"/>
              <a:t>o	KAME khai thác thông tin y tế cho toàn bộ quá trình dự đoán</a:t>
            </a:r>
          </a:p>
        </p:txBody>
      </p:sp>
      <p:sp>
        <p:nvSpPr>
          <p:cNvPr id="4" name="Slide Number Placeholder 3"/>
          <p:cNvSpPr>
            <a:spLocks noGrp="1"/>
          </p:cNvSpPr>
          <p:nvPr>
            <p:ph type="sldNum" sz="quarter" idx="5"/>
          </p:nvPr>
        </p:nvSpPr>
        <p:spPr/>
        <p:txBody>
          <a:bodyPr/>
          <a:lstStyle/>
          <a:p>
            <a:fld id="{22289C57-55D7-40A4-A101-E74FAC7A092B}" type="slidenum">
              <a:rPr lang="en-US" smtClean="0"/>
              <a:t>53</a:t>
            </a:fld>
            <a:endParaRPr lang="en-US" dirty="0"/>
          </a:p>
        </p:txBody>
      </p:sp>
    </p:spTree>
    <p:extLst>
      <p:ext uri="{BB962C8B-B14F-4D97-AF65-F5344CB8AC3E}">
        <p14:creationId xmlns:p14="http://schemas.microsoft.com/office/powerpoint/2010/main" val="3027960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0" i="0" dirty="0">
                <a:solidFill>
                  <a:srgbClr val="203864"/>
                </a:solidFill>
                <a:effectLst/>
                <a:latin typeface="FranklinGothic-Book"/>
              </a:rPr>
              <a:t>RNN-based models</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LSTM</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Dipole</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Retain</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err="1">
                <a:solidFill>
                  <a:srgbClr val="203864"/>
                </a:solidFill>
                <a:effectLst/>
                <a:latin typeface="FranklinGothic-Book"/>
              </a:rPr>
              <a:t>RetainEx</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Timeline</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Transformer-based models</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err="1">
                <a:solidFill>
                  <a:srgbClr val="203864"/>
                </a:solidFill>
                <a:effectLst/>
                <a:latin typeface="FranklinGothic-Book"/>
              </a:rPr>
              <a:t>SAnD</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LSAN</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err="1">
                <a:solidFill>
                  <a:srgbClr val="203864"/>
                </a:solidFill>
                <a:effectLst/>
                <a:latin typeface="FranklinGothic-Book"/>
              </a:rPr>
              <a:t>HiTANet</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ICD ontology-based model</a:t>
            </a:r>
            <a:br>
              <a:rPr lang="en-US" sz="1800" b="0" i="0" dirty="0">
                <a:solidFill>
                  <a:srgbClr val="203864"/>
                </a:solidFill>
                <a:effectLst/>
                <a:latin typeface="FranklinGothic-Book"/>
              </a:rPr>
            </a:br>
            <a:r>
              <a:rPr lang="en-US" sz="1800" b="0" i="0" dirty="0">
                <a:solidFill>
                  <a:srgbClr val="203864"/>
                </a:solidFill>
                <a:effectLst/>
                <a:latin typeface="ArialMT"/>
              </a:rPr>
              <a:t>• </a:t>
            </a:r>
            <a:r>
              <a:rPr lang="en-US" sz="1800" b="0" i="0" dirty="0">
                <a:solidFill>
                  <a:srgbClr val="203864"/>
                </a:solidFill>
                <a:effectLst/>
                <a:latin typeface="FranklinGothic-Book"/>
              </a:rPr>
              <a:t>GRAM</a:t>
            </a:r>
            <a:r>
              <a:rPr lang="en-US" sz="2800" dirty="0"/>
              <a:t> </a:t>
            </a:r>
            <a:br>
              <a:rPr lang="en-US" sz="2800" dirty="0"/>
            </a:br>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9</a:t>
            </a:fld>
            <a:endParaRPr lang="en-US" dirty="0"/>
          </a:p>
        </p:txBody>
      </p:sp>
    </p:spTree>
    <p:extLst>
      <p:ext uri="{BB962C8B-B14F-4D97-AF65-F5344CB8AC3E}">
        <p14:creationId xmlns:p14="http://schemas.microsoft.com/office/powerpoint/2010/main" val="405564725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vi-VN" sz="1800" dirty="0"/>
              <a:t>o	KAME không chỉ học các nhúng hợp lý (tối ưu) cho node mà còn khám phá ra tri thức chung để cải thiện độ chính xác dự đoán với cơ chế chú ý tri thức được đề xuất. </a:t>
            </a:r>
          </a:p>
          <a:p>
            <a:r>
              <a:rPr lang="vi-VN" sz="1800" dirty="0"/>
              <a:t>o	Bằng các trọng số đã học được, KAME cho chúng ta diễn giải, lời giải thích về tầm quan trọng của từng tri thức trong đồ thị.</a:t>
            </a:r>
          </a:p>
          <a:p>
            <a:r>
              <a:rPr lang="vi-VN" sz="1800" dirty="0"/>
              <a:t>o	KAME cho thấy những cải thiện rõ rệt về hiệu suất với dữ liệu đầy đủ và không đầy đủ.</a:t>
            </a:r>
          </a:p>
          <a:p>
            <a:r>
              <a:rPr lang="vi-VN" sz="1800" dirty="0"/>
              <a:t>o	KAME khai thác thông tin y tế cho toàn bộ quá trình dự đoán</a:t>
            </a:r>
          </a:p>
        </p:txBody>
      </p:sp>
      <p:sp>
        <p:nvSpPr>
          <p:cNvPr id="4" name="Slide Number Placeholder 3"/>
          <p:cNvSpPr>
            <a:spLocks noGrp="1"/>
          </p:cNvSpPr>
          <p:nvPr>
            <p:ph type="sldNum" sz="quarter" idx="5"/>
          </p:nvPr>
        </p:nvSpPr>
        <p:spPr/>
        <p:txBody>
          <a:bodyPr/>
          <a:lstStyle/>
          <a:p>
            <a:fld id="{22289C57-55D7-40A4-A101-E74FAC7A092B}" type="slidenum">
              <a:rPr lang="en-US" smtClean="0"/>
              <a:t>54</a:t>
            </a:fld>
            <a:endParaRPr lang="en-US" dirty="0"/>
          </a:p>
        </p:txBody>
      </p:sp>
    </p:spTree>
    <p:extLst>
      <p:ext uri="{BB962C8B-B14F-4D97-AF65-F5344CB8AC3E}">
        <p14:creationId xmlns:p14="http://schemas.microsoft.com/office/powerpoint/2010/main" val="86793018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t>Khi </a:t>
            </a:r>
            <a:r>
              <a:rPr lang="en-US" sz="1800" dirty="0" err="1"/>
              <a:t>xóa</a:t>
            </a:r>
            <a:r>
              <a:rPr lang="en-US" sz="1800" dirty="0"/>
              <a:t> </a:t>
            </a:r>
            <a:r>
              <a:rPr lang="en-US" sz="1800" dirty="0" err="1"/>
              <a:t>bỏ</a:t>
            </a:r>
            <a:r>
              <a:rPr lang="en-US" sz="1800" dirty="0"/>
              <a:t> </a:t>
            </a:r>
            <a:r>
              <a:rPr lang="en-US" sz="1800" dirty="0" err="1"/>
              <a:t>đi</a:t>
            </a:r>
            <a:r>
              <a:rPr lang="en-US" sz="1800" dirty="0"/>
              <a:t> </a:t>
            </a:r>
            <a:r>
              <a:rPr lang="en-US" sz="1800" dirty="0" err="1"/>
              <a:t>quá</a:t>
            </a:r>
            <a:r>
              <a:rPr lang="en-US" sz="1800" dirty="0"/>
              <a:t> </a:t>
            </a:r>
            <a:r>
              <a:rPr lang="en-US" sz="1800" dirty="0" err="1"/>
              <a:t>trình</a:t>
            </a:r>
            <a:r>
              <a:rPr lang="en-US" sz="1800" dirty="0"/>
              <a:t> Knowledge Attention </a:t>
            </a:r>
            <a:r>
              <a:rPr lang="en-US" sz="1800" dirty="0" err="1"/>
              <a:t>thì</a:t>
            </a:r>
            <a:r>
              <a:rPr lang="en-US" sz="1800" dirty="0"/>
              <a:t> KAME </a:t>
            </a:r>
            <a:r>
              <a:rPr lang="en-US" sz="1800" dirty="0" err="1"/>
              <a:t>chính</a:t>
            </a:r>
            <a:r>
              <a:rPr lang="en-US" sz="1800" dirty="0"/>
              <a:t> </a:t>
            </a:r>
            <a:r>
              <a:rPr lang="en-US" sz="1800" dirty="0" err="1"/>
              <a:t>là</a:t>
            </a:r>
            <a:r>
              <a:rPr lang="en-US" sz="1800" dirty="0"/>
              <a:t> GRAM.</a:t>
            </a:r>
          </a:p>
          <a:p>
            <a:r>
              <a:rPr lang="en-US" sz="1800" dirty="0"/>
              <a:t>Ancestor Code Embedding </a:t>
            </a:r>
            <a:r>
              <a:rPr lang="en-US" sz="1800" dirty="0" err="1"/>
              <a:t>là</a:t>
            </a:r>
            <a:r>
              <a:rPr lang="en-US" sz="1800" dirty="0"/>
              <a:t> </a:t>
            </a:r>
            <a:r>
              <a:rPr lang="en-US" sz="1800" dirty="0" err="1"/>
              <a:t>nền</a:t>
            </a:r>
            <a:r>
              <a:rPr lang="en-US" sz="1800" dirty="0"/>
              <a:t> </a:t>
            </a:r>
            <a:r>
              <a:rPr lang="en-US" sz="1800" dirty="0" err="1"/>
              <a:t>tảng</a:t>
            </a:r>
            <a:r>
              <a:rPr lang="en-US" sz="1800" dirty="0"/>
              <a:t> </a:t>
            </a:r>
            <a:r>
              <a:rPr lang="en-US" sz="1800" dirty="0" err="1"/>
              <a:t>tạo</a:t>
            </a:r>
            <a:r>
              <a:rPr lang="en-US" sz="1800" dirty="0"/>
              <a:t> </a:t>
            </a:r>
            <a:r>
              <a:rPr lang="en-US" sz="1800" dirty="0" err="1"/>
              <a:t>nên</a:t>
            </a:r>
            <a:r>
              <a:rPr lang="en-US" sz="1800" dirty="0"/>
              <a:t> </a:t>
            </a:r>
            <a:r>
              <a:rPr lang="en-US" sz="1800" dirty="0" err="1"/>
              <a:t>tính</a:t>
            </a:r>
            <a:r>
              <a:rPr lang="en-US" sz="1800" dirty="0"/>
              <a:t> Knowledge Attention </a:t>
            </a:r>
            <a:r>
              <a:rPr lang="en-US" sz="1800" dirty="0" err="1"/>
              <a:t>của</a:t>
            </a:r>
            <a:r>
              <a:rPr lang="en-US" sz="1800" dirty="0"/>
              <a:t> KAME.</a:t>
            </a:r>
            <a:endParaRPr lang="vi-VN" sz="1800" dirty="0"/>
          </a:p>
        </p:txBody>
      </p:sp>
      <p:sp>
        <p:nvSpPr>
          <p:cNvPr id="4" name="Slide Number Placeholder 3"/>
          <p:cNvSpPr>
            <a:spLocks noGrp="1"/>
          </p:cNvSpPr>
          <p:nvPr>
            <p:ph type="sldNum" sz="quarter" idx="5"/>
          </p:nvPr>
        </p:nvSpPr>
        <p:spPr/>
        <p:txBody>
          <a:bodyPr/>
          <a:lstStyle/>
          <a:p>
            <a:fld id="{22289C57-55D7-40A4-A101-E74FAC7A092B}" type="slidenum">
              <a:rPr lang="en-US" smtClean="0"/>
              <a:t>55</a:t>
            </a:fld>
            <a:endParaRPr lang="en-US" dirty="0"/>
          </a:p>
        </p:txBody>
      </p:sp>
    </p:spTree>
    <p:extLst>
      <p:ext uri="{BB962C8B-B14F-4D97-AF65-F5344CB8AC3E}">
        <p14:creationId xmlns:p14="http://schemas.microsoft.com/office/powerpoint/2010/main" val="9044290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56</a:t>
            </a:fld>
            <a:endParaRPr lang="en-US" dirty="0"/>
          </a:p>
        </p:txBody>
      </p:sp>
    </p:spTree>
    <p:extLst>
      <p:ext uri="{BB962C8B-B14F-4D97-AF65-F5344CB8AC3E}">
        <p14:creationId xmlns:p14="http://schemas.microsoft.com/office/powerpoint/2010/main" val="51090247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(Reverse time attention model),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góp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trước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Đặc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biệt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chế</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khởi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phỏng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vi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sĩ</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kiện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khởi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ổn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Nhờ</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định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ý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nghĩa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ảnh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hưởng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57</a:t>
            </a:fld>
            <a:endParaRPr lang="en-US" dirty="0"/>
          </a:p>
        </p:txBody>
      </p:sp>
    </p:spTree>
    <p:extLst>
      <p:ext uri="{BB962C8B-B14F-4D97-AF65-F5344CB8AC3E}">
        <p14:creationId xmlns:p14="http://schemas.microsoft.com/office/powerpoint/2010/main" val="4230014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58</a:t>
            </a:fld>
            <a:endParaRPr lang="en-US" dirty="0"/>
          </a:p>
        </p:txBody>
      </p:sp>
    </p:spTree>
    <p:extLst>
      <p:ext uri="{BB962C8B-B14F-4D97-AF65-F5344CB8AC3E}">
        <p14:creationId xmlns:p14="http://schemas.microsoft.com/office/powerpoint/2010/main" val="370516552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800"/>
              </a:spcAft>
              <a:buClrTx/>
              <a:buSzTx/>
              <a:buFont typeface="Calibri" panose="020F0502020204030204" pitchFamily="34" charset="0"/>
              <a:buChar char="-"/>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2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alpha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beta.</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59</a:t>
            </a:fld>
            <a:endParaRPr lang="en-US" dirty="0"/>
          </a:p>
        </p:txBody>
      </p:sp>
    </p:spTree>
    <p:extLst>
      <p:ext uri="{BB962C8B-B14F-4D97-AF65-F5344CB8AC3E}">
        <p14:creationId xmlns:p14="http://schemas.microsoft.com/office/powerpoint/2010/main" val="45256146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Medicaid dataset, 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Med2Vec.</a:t>
            </a:r>
          </a:p>
          <a:p>
            <a:pPr marL="742950" marR="0" lvl="1" indent="-285750">
              <a:lnSpc>
                <a:spcPct val="107000"/>
              </a:lnSpc>
              <a:spcBef>
                <a:spcPts val="0"/>
              </a:spcBef>
              <a:spcAft>
                <a:spcPts val="80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60</a:t>
            </a:fld>
            <a:endParaRPr lang="en-US" dirty="0"/>
          </a:p>
        </p:txBody>
      </p:sp>
    </p:spTree>
    <p:extLst>
      <p:ext uri="{BB962C8B-B14F-4D97-AF65-F5344CB8AC3E}">
        <p14:creationId xmlns:p14="http://schemas.microsoft.com/office/powerpoint/2010/main" val="33299194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61</a:t>
            </a:fld>
            <a:endParaRPr lang="en-US" dirty="0"/>
          </a:p>
        </p:txBody>
      </p:sp>
    </p:spTree>
    <p:extLst>
      <p:ext uri="{BB962C8B-B14F-4D97-AF65-F5344CB8AC3E}">
        <p14:creationId xmlns:p14="http://schemas.microsoft.com/office/powerpoint/2010/main" val="39781776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rủi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ro</a:t>
            </a:r>
            <a:r>
              <a:rPr lang="en-US" sz="1800" dirty="0">
                <a:effectLst/>
                <a:latin typeface="Calibri" panose="020F0502020204030204" pitchFamily="34" charset="0"/>
                <a:ea typeface="Calibri" panose="020F0502020204030204" pitchFamily="34" charset="0"/>
                <a:cs typeface="Times New Roman" panose="02020603050405020304" pitchFamily="18" charset="0"/>
              </a:rPr>
              <a:t> (Dipole, RETAIN, LSAN,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một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hóa</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Do bộ mã hóa mạng thần kinh đồ thị cho PKG chỉ định trọng số chú ý trên đường tiến triển của bệnh thay vì mã y tế độc lập, MedPath có thể cung cấp giải thích rõ ràng đáng tin cậy trong cụm từ thử nghiệm bằng cách hiển thị đường dẫn trong PKG với trọng số chú ý cao.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62</a:t>
            </a:fld>
            <a:endParaRPr lang="en-US" dirty="0"/>
          </a:p>
        </p:txBody>
      </p:sp>
    </p:spTree>
    <p:extLst>
      <p:ext uri="{BB962C8B-B14F-4D97-AF65-F5344CB8AC3E}">
        <p14:creationId xmlns:p14="http://schemas.microsoft.com/office/powerpoint/2010/main" val="178744461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63</a:t>
            </a:fld>
            <a:endParaRPr lang="en-US" dirty="0"/>
          </a:p>
        </p:txBody>
      </p:sp>
    </p:spTree>
    <p:extLst>
      <p:ext uri="{BB962C8B-B14F-4D97-AF65-F5344CB8AC3E}">
        <p14:creationId xmlns:p14="http://schemas.microsoft.com/office/powerpoint/2010/main" val="1604393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AI có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phép</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nó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a:t>
            </a:r>
            <a:r>
              <a:rPr lang="en-US" sz="1800" dirty="0">
                <a:effectLst/>
                <a:latin typeface="Calibri" panose="020F0502020204030204" pitchFamily="34" charset="0"/>
                <a:ea typeface="Calibri" panose="020F0502020204030204" pitchFamily="34" charset="0"/>
                <a:cs typeface="Times New Roman" panose="02020603050405020304" pitchFamily="18" charset="0"/>
              </a:rPr>
              <a:t>̣,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nói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thuộc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yếu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10</a:t>
            </a:fld>
            <a:endParaRPr lang="en-US" dirty="0"/>
          </a:p>
        </p:txBody>
      </p:sp>
    </p:spTree>
    <p:extLst>
      <p:ext uri="{BB962C8B-B14F-4D97-AF65-F5344CB8AC3E}">
        <p14:creationId xmlns:p14="http://schemas.microsoft.com/office/powerpoint/2010/main" val="152038161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64</a:t>
            </a:fld>
            <a:endParaRPr lang="en-US" dirty="0"/>
          </a:p>
        </p:txBody>
      </p:sp>
    </p:spTree>
    <p:extLst>
      <p:ext uri="{BB962C8B-B14F-4D97-AF65-F5344CB8AC3E}">
        <p14:creationId xmlns:p14="http://schemas.microsoft.com/office/powerpoint/2010/main" val="116676848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Tiến triển của bệnh có thể được lý giải từ PKG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65</a:t>
            </a:fld>
            <a:endParaRPr lang="en-US" dirty="0"/>
          </a:p>
        </p:txBody>
      </p:sp>
    </p:spTree>
    <p:extLst>
      <p:ext uri="{BB962C8B-B14F-4D97-AF65-F5344CB8AC3E}">
        <p14:creationId xmlns:p14="http://schemas.microsoft.com/office/powerpoint/2010/main" val="7733783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66</a:t>
            </a:fld>
            <a:endParaRPr lang="en-US" dirty="0"/>
          </a:p>
        </p:txBody>
      </p:sp>
    </p:spTree>
    <p:extLst>
      <p:ext uri="{BB962C8B-B14F-4D97-AF65-F5344CB8AC3E}">
        <p14:creationId xmlns:p14="http://schemas.microsoft.com/office/powerpoint/2010/main" val="85770496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Những kết quả này xác nhận rằng MedPath tốt hơn đáng kể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lẻ</a:t>
            </a:r>
            <a:r>
              <a:rPr lang="vi-VN" sz="1800" dirty="0">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67</a:t>
            </a:fld>
            <a:endParaRPr lang="en-US" dirty="0"/>
          </a:p>
        </p:txBody>
      </p:sp>
    </p:spTree>
    <p:extLst>
      <p:ext uri="{BB962C8B-B14F-4D97-AF65-F5344CB8AC3E}">
        <p14:creationId xmlns:p14="http://schemas.microsoft.com/office/powerpoint/2010/main" val="205657630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Do bộ mã hóa mạng thần kinh đồ thị cho PKG chỉ định trọng số chú ý trên đường tiến triển của bệnh thay vì mã y tế độc lập, MedPath có thể cung cấp giải thích rõ ràng đáng tin cậy trong cụm từ thử nghiệm bằng cách hiển thị đường dẫn trong PKG với trọng số chú ý cao.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68</a:t>
            </a:fld>
            <a:endParaRPr lang="en-US" dirty="0"/>
          </a:p>
        </p:txBody>
      </p:sp>
    </p:spTree>
    <p:extLst>
      <p:ext uri="{BB962C8B-B14F-4D97-AF65-F5344CB8AC3E}">
        <p14:creationId xmlns:p14="http://schemas.microsoft.com/office/powerpoint/2010/main" val="7839948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gì</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MedPath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Dipole hay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Trong giai đoạn lập luận, MedPathtìm tất cả các đường dẫn có thể có trong biểu đồ được trích xuất liên kết các nút của các triệu chứng được quan sát và bệnh mục tiêu, đồng thời sử dụng các trọng số đã học của các đường dẫn khác nhau để giải thích rõ ràng kết quả dự đoán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69</a:t>
            </a:fld>
            <a:endParaRPr lang="en-US" dirty="0"/>
          </a:p>
        </p:txBody>
      </p:sp>
    </p:spTree>
    <p:extLst>
      <p:ext uri="{BB962C8B-B14F-4D97-AF65-F5344CB8AC3E}">
        <p14:creationId xmlns:p14="http://schemas.microsoft.com/office/powerpoint/2010/main" val="19964298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LSAN là một mô hình đầu cuối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(end – to – end)</a:t>
            </a:r>
          </a:p>
        </p:txBody>
      </p:sp>
      <p:sp>
        <p:nvSpPr>
          <p:cNvPr id="4" name="Slide Number Placeholder 3"/>
          <p:cNvSpPr>
            <a:spLocks noGrp="1"/>
          </p:cNvSpPr>
          <p:nvPr>
            <p:ph type="sldNum" sz="quarter" idx="5"/>
          </p:nvPr>
        </p:nvSpPr>
        <p:spPr/>
        <p:txBody>
          <a:bodyPr/>
          <a:lstStyle/>
          <a:p>
            <a:fld id="{22289C57-55D7-40A4-A101-E74FAC7A092B}" type="slidenum">
              <a:rPr lang="en-US" smtClean="0"/>
              <a:t>70</a:t>
            </a:fld>
            <a:endParaRPr lang="en-US" dirty="0"/>
          </a:p>
        </p:txBody>
      </p:sp>
    </p:spTree>
    <p:extLst>
      <p:ext uri="{BB962C8B-B14F-4D97-AF65-F5344CB8AC3E}">
        <p14:creationId xmlns:p14="http://schemas.microsoft.com/office/powerpoint/2010/main" val="26883590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HAM cung cấp nhiều chi tiết biểu cảm và tính linh hoạt hơn cho việc học đại diện của bệnh nhân, đồng thời đặt nền tảng cho việc giảm các mã chẩn đoán không liên quan trong dữ liệu EHR.</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TAM để mô hình hóa quá trình tiến triển của bệnh bằng cách xem xét cả sự phụ thuộc dài hạn và mối tương quan ngắn hạn giữa các lần khám. Thiết kế như vậy có thể loại bỏ thông tin nhiễu giữa các lượt thăm khám và tiếp tục dẫn đến một mô hình dự đoán rủi ro mạnh mẽ.</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b="0" i="1" dirty="0">
                <a:solidFill>
                  <a:srgbClr val="000000"/>
                </a:solidFill>
                <a:effectLst/>
                <a:latin typeface="LinLibertineTI"/>
              </a:rPr>
              <a:t>Hierarchical Attention Module </a:t>
            </a:r>
            <a:r>
              <a:rPr lang="en-US" sz="1800" b="0" i="0" dirty="0">
                <a:solidFill>
                  <a:srgbClr val="000000"/>
                </a:solidFill>
                <a:effectLst/>
                <a:latin typeface="LinLibertineT"/>
              </a:rPr>
              <a:t>(HAM) and </a:t>
            </a:r>
            <a:r>
              <a:rPr lang="en-US" sz="1800" b="0" i="1" dirty="0">
                <a:solidFill>
                  <a:srgbClr val="000000"/>
                </a:solidFill>
                <a:effectLst/>
                <a:latin typeface="LinLibertineTI"/>
              </a:rPr>
              <a:t>Temporal Aggregation Module </a:t>
            </a:r>
            <a:r>
              <a:rPr lang="en-US" sz="1800" b="0" i="0" dirty="0">
                <a:solidFill>
                  <a:srgbClr val="000000"/>
                </a:solidFill>
                <a:effectLst/>
                <a:latin typeface="LinLibertineT"/>
              </a:rPr>
              <a:t>(TAM)</a:t>
            </a:r>
            <a:r>
              <a:rPr lang="en-US" sz="2800" dirty="0"/>
              <a:t> </a:t>
            </a:r>
            <a:br>
              <a:rPr lang="en-US" sz="2800" dirty="0"/>
            </a:b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71</a:t>
            </a:fld>
            <a:endParaRPr lang="en-US" dirty="0"/>
          </a:p>
        </p:txBody>
      </p:sp>
    </p:spTree>
    <p:extLst>
      <p:ext uri="{BB962C8B-B14F-4D97-AF65-F5344CB8AC3E}">
        <p14:creationId xmlns:p14="http://schemas.microsoft.com/office/powerpoint/2010/main" val="400026152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Đ</a:t>
            </a:r>
            <a:r>
              <a:rPr lang="vi-VN" sz="1800" dirty="0">
                <a:effectLst/>
                <a:latin typeface="Calibri" panose="020F0502020204030204" pitchFamily="34" charset="0"/>
                <a:ea typeface="Calibri" panose="020F0502020204030204" pitchFamily="34" charset="0"/>
                <a:cs typeface="Times New Roman" panose="02020603050405020304" pitchFamily="18" charset="0"/>
              </a:rPr>
              <a:t>ầu tiên học cách nhúng lượt thăm khám với sự chú ý ở cấp độ mã chẩn đoán được thiết kế trong HAM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Su</a:t>
            </a:r>
            <a:r>
              <a:rPr lang="vi-VN" sz="1800" dirty="0">
                <a:effectLst/>
                <a:latin typeface="Calibri" panose="020F0502020204030204" pitchFamily="34" charset="0"/>
                <a:ea typeface="Calibri" panose="020F0502020204030204" pitchFamily="34" charset="0"/>
                <a:cs typeface="Times New Roman" panose="02020603050405020304" pitchFamily="18" charset="0"/>
              </a:rPr>
              <a:t>u đó áp dụng TAM để nắm bắt cả sự phụ thuộc dài hạn và mối tương quan ngắn hạn giữa các lượt thăm khám. Đầu ra của TAM được sử dụng để tìm hiểu biểu diễn bệnh nhân toàn diện cuối cùng bằng sự chú ý của mức thăm khám trong HAM.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Cuối cùng, đại diện toàn diện được sử dụng để đưa ra dự đoán. Vì vậy, họ làm việc chặt chẽ với nhau và tăng cường đáng kể lẫn nhau.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72</a:t>
            </a:fld>
            <a:endParaRPr lang="en-US" dirty="0"/>
          </a:p>
        </p:txBody>
      </p:sp>
    </p:spTree>
    <p:extLst>
      <p:ext uri="{BB962C8B-B14F-4D97-AF65-F5344CB8AC3E}">
        <p14:creationId xmlns:p14="http://schemas.microsoft.com/office/powerpoint/2010/main" val="325171601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Mô-đun chú ý phân cấp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mô tả bản chất phân cấp của dữ liệu EHR và tóm tắt kết quả chẩn đoán theo mức độ liên quan của chúng với bệnh mục tiêu. Cơ chế chú ý trong hệ thống phân cấp của mã chẩn đoán cho phép LSAN tìm hiểu các trọng số khác nhau đối với các mã trong mỗi lần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tùy theo mức độ liên quan của chúng với bệnh mục tiêu. Sau đó, một phép toán tổng có trọng số trên nhúng mã chẩn đoán được sử dụng để lấy mã nhúng của mỗi lượt thăm khám. Biểu diễn tổng trọng số có thể giữ lại các chi tiết của từng mã chẩn đoán trong khi làm nổi bật mức độ liên quan của chúng bằng các trọng số tương ứng. Tương tự, biểu diễn tổng trọng số trong hệ thống phân cấp lượt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sẽ tóm tắt chi tiết của từng lượt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thăm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khám</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với các trọng số làm nổi bật tầm quan trọng của chúng đối với việc ra quyết định cuối cùng.</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trình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xử</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lý</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bổ</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sung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mã</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chẩn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ngăn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quan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lan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truyền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đến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thống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cấp</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cùng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điều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này</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rất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hữu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ích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việc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nhiễu</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73</a:t>
            </a:fld>
            <a:endParaRPr lang="en-US" dirty="0"/>
          </a:p>
        </p:txBody>
      </p:sp>
    </p:spTree>
    <p:extLst>
      <p:ext uri="{BB962C8B-B14F-4D97-AF65-F5344CB8AC3E}">
        <p14:creationId xmlns:p14="http://schemas.microsoft.com/office/powerpoint/2010/main" val="2588525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pPr marL="742950" marR="0" lvl="1" indent="-285750">
              <a:lnSpc>
                <a:spcPct val="107000"/>
              </a:lnSpc>
              <a:spcBef>
                <a:spcPts val="0"/>
              </a:spcBef>
              <a:spcAft>
                <a:spcPts val="800"/>
              </a:spcAft>
              <a:buFont typeface="Courier New" panose="02070309020205020404" pitchFamily="49" charset="0"/>
              <a:buChar char="o"/>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thuộc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cận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cả</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vậy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biến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lấy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tin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quá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khứ</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11</a:t>
            </a:fld>
            <a:endParaRPr lang="en-US" dirty="0"/>
          </a:p>
        </p:txBody>
      </p:sp>
    </p:spTree>
    <p:extLst>
      <p:ext uri="{BB962C8B-B14F-4D97-AF65-F5344CB8AC3E}">
        <p14:creationId xmlns:p14="http://schemas.microsoft.com/office/powerpoint/2010/main" val="28339682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Mô-đun tổng hợp thời gian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học hai thông tin thời gian bổ sung bằng cách sử dụng tốt hơn các phụ thuộc dài hạn và tương quan ngắn hạn.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en-US" sz="1800" b="0" dirty="0" err="1">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Sự</a:t>
            </a:r>
            <a:r>
              <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r>
              <a:rPr lang="vi-VN"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phụ thuộc dài hạn là thông tin tạm thời về cách mỗi lần thăm khám liên quan đến các lần thăm khám còn lại trong toàn bộ hành trình y tế.</a:t>
            </a:r>
            <a:r>
              <a:rPr lang="en-US" sz="1800" b="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a:t>
            </a:r>
          </a:p>
          <a:p>
            <a:pPr marL="1257300" marR="0" lvl="2"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Chúng giúp khắc phục thành kiến ​​cá nhân trong mỗi lần khám bằng cách tích hợp kết quả chẩn đoán từ tất cả các lần khám.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Mặt khác, mối tương quan ngắn hạn là cách mọi lượt thăm khám liên quan đến nhau trong một khoảng thời gian ngắn.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1257300" marR="0" lvl="2"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Chúng cũng rất quan trọng để loại bỏ thông tin không liên quan trong dữ liệu EHR vì bệnh nhân sẽ có các triệu chứng tương quan với các lần khám lân cận trong từng giai đoạn phát triển của bệnh. </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Đối với TAM, nó chọn hai khối xây dựng thích hợp để mô hình hóa chúng trong hệ thống phân cấp lượt thăm khám: nó tìm hiểu sự phụ thuộc dài hạn giữa tất cả các lượt thăm khám của một Transformer và mối tương quan ngắn hạn bởi một lớp tích chập (Conv). Con đường của Transformer rất tốt trong việc sử dụng cấu trúc thời gian dài hạn để có được một đại diện toàn diện và con đường của Conv có thể làm rõ hơn các triệu chứng nổi bật trong các lượt thăm khám lân cận trong từng giai đoạn. Do đó, hai con đường bổ sung này trong TAM giúp LSAN tìm hiểu mức độ phù hợp tốt hơn giữa kết quả chẩn đoán và bệnh đích.</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74</a:t>
            </a:fld>
            <a:endParaRPr lang="en-US" dirty="0"/>
          </a:p>
        </p:txBody>
      </p:sp>
    </p:spTree>
    <p:extLst>
      <p:ext uri="{BB962C8B-B14F-4D97-AF65-F5344CB8AC3E}">
        <p14:creationId xmlns:p14="http://schemas.microsoft.com/office/powerpoint/2010/main" val="318360069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Kết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sánh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về</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so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với</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75</a:t>
            </a:fld>
            <a:endParaRPr lang="en-US" dirty="0"/>
          </a:p>
        </p:txBody>
      </p:sp>
    </p:spTree>
    <p:extLst>
      <p:ext uri="{BB962C8B-B14F-4D97-AF65-F5344CB8AC3E}">
        <p14:creationId xmlns:p14="http://schemas.microsoft.com/office/powerpoint/2010/main" val="8425966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76</a:t>
            </a:fld>
            <a:endParaRPr lang="en-US" dirty="0"/>
          </a:p>
        </p:txBody>
      </p:sp>
    </p:spTree>
    <p:extLst>
      <p:ext uri="{BB962C8B-B14F-4D97-AF65-F5344CB8AC3E}">
        <p14:creationId xmlns:p14="http://schemas.microsoft.com/office/powerpoint/2010/main" val="408942656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Tầm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quan trọng của thông tin lịch sử bệnh nhân đối với rủi ro sức khỏe hiện tại không giảm một cách đơn điệu.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Đầu tiên, tiến triển của bệnh không cố định, có thể nhanh hơn, chậm hơn hoặc thậm chí tái phát. Hơn nữa, tầm quan trọng của chẩn đoán liên quan đến mỗi lần khám không nên bị phân rã một cách đơn điệu.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Tầm quan trọng của dấu thời gian trước đó khác nhau giữa các bệnh nhân.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800100" marR="0" lvl="1"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Khi đánh giá rủi ro của bệnh nhân, trước tiên các bác sĩ sẽ tìm hiểu về tình trạng sức khỏe hiện tại của bệnh nhân, chẳng hạn như các triệu chứng, điều kiện tiên quyết và thời gian của chúng. Dựa trên những thông tin này, các bác sĩ có thể phỏng đoán đại khái một số mốc thời gian chính liên quan đến tiến triển của bệnh. Do sự khác biệt giữa các bệnh nhân, nên thay đổi các dấu thời gian quan trọng này đối với các bệnh nhân khác nhau. Tuy nhiên, quá trình này bị bỏ qua bởi công việc hiện có.</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77</a:t>
            </a:fld>
            <a:endParaRPr lang="en-US" dirty="0"/>
          </a:p>
        </p:txBody>
      </p:sp>
    </p:spTree>
    <p:extLst>
      <p:ext uri="{BB962C8B-B14F-4D97-AF65-F5344CB8AC3E}">
        <p14:creationId xmlns:p14="http://schemas.microsoft.com/office/powerpoint/2010/main" val="32868870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N</a:t>
            </a:r>
            <a:r>
              <a:rPr lang="vi-VN" sz="1800" dirty="0">
                <a:effectLst/>
                <a:latin typeface="Calibri" panose="020F0502020204030204" pitchFamily="34" charset="0"/>
                <a:ea typeface="Calibri" panose="020F0502020204030204" pitchFamily="34" charset="0"/>
                <a:cs typeface="Times New Roman" panose="02020603050405020304" pitchFamily="18" charset="0"/>
              </a:rPr>
              <a:t>ó nhúng thông tin thời gian vào các biểu diễn lượt truy cập thay vì giới thiệu hàm phân rã thời gian đơn điệu, sau đó tìm hiểu trọng số chú ý cục bộ cho mỗi lượt truy cập.</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cơ chế chú ý truy vấn khóa nhận biết thời gian mới để xác định các bước thời gian chính trong số các lần khám lịch sử của bệnh nhân trong dữ liệu EHR của họ. Nó sử dụng biểu diễn tổng thể của bệnh nhân làm vectơ truy vấn và thời gian nhúng của mỗi lần khám làm vectơ chính.</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78</a:t>
            </a:fld>
            <a:endParaRPr lang="en-US" dirty="0"/>
          </a:p>
        </p:txBody>
      </p:sp>
    </p:spTree>
    <p:extLst>
      <p:ext uri="{BB962C8B-B14F-4D97-AF65-F5344CB8AC3E}">
        <p14:creationId xmlns:p14="http://schemas.microsoft.com/office/powerpoint/2010/main" val="26340706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đánh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giá</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tổng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toàn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Giai đoạn đánh giá cục bộ xử lý thử thách C1 và có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Transformer </a:t>
            </a:r>
            <a:r>
              <a:rPr lang="vi-VN" sz="1800" dirty="0">
                <a:effectLst/>
                <a:latin typeface="Calibri" panose="020F0502020204030204" pitchFamily="34" charset="0"/>
                <a:ea typeface="Calibri" panose="020F0502020204030204" pitchFamily="34" charset="0"/>
                <a:cs typeface="Times New Roman" panose="02020603050405020304" pitchFamily="18" charset="0"/>
              </a:rPr>
              <a:t>nhận biết thời gian có thể tìm hiểu các trọng số chú ý theo thời gian cho các lượt truy cập riêng lẻ. Nó kết hợp thông tin thời gian và thông tin thăm khám, đồng thời tìm hiểu các trọng số chú ý cục bộ cho các lần khám và biểu diễn tổng thể cho từng bệnh nhân. Thông qua việc nhúng thông tin thời gian vào các vectơ, nó tránh được một cách hiệu quả những nhược điểm do hàm phân rã thời gian đơn điệu gây ra.</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giải quyết thách thức C2, chúng tôi thiết kế một giai đoạn tổng hợp toàn cầu, nơi chúng tôi đề xuất cơ chế chú ý truy vấn khóa nhận biết thời gian. Nó sử dụng biểu diễn tổng thể do Transformer nhận biết thời gian xuất ra làm vectơ truy vấn và tạo trọng số chú ý toàn cầu của mỗi lượt truy cập từ chế độ xem toàn cầu bằng cách sử dụng lại thông tin thời gian.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Cuối cùng, chúng tôi kết hợp hai cơ chế chú ý này lại với nhau để có được các đại diện của bệnh nhân để dự đoán rủi ro bệnh tật</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79</a:t>
            </a:fld>
            <a:endParaRPr lang="en-US" dirty="0"/>
          </a:p>
        </p:txBody>
      </p:sp>
    </p:spTree>
    <p:extLst>
      <p:ext uri="{BB962C8B-B14F-4D97-AF65-F5344CB8AC3E}">
        <p14:creationId xmlns:p14="http://schemas.microsoft.com/office/powerpoint/2010/main" val="88739511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HiTANet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bao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gồm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80</a:t>
            </a:fld>
            <a:endParaRPr lang="en-US" dirty="0"/>
          </a:p>
        </p:txBody>
      </p:sp>
    </p:spTree>
    <p:extLst>
      <p:ext uri="{BB962C8B-B14F-4D97-AF65-F5344CB8AC3E}">
        <p14:creationId xmlns:p14="http://schemas.microsoft.com/office/powerpoint/2010/main" val="105133141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Thành phần đầu tiên là phân tích chuyến thăm cấp địa phương. </a:t>
            </a:r>
            <a:r>
              <a:rPr lang="en-US" sz="1800" dirty="0">
                <a:effectLst/>
                <a:latin typeface="Calibri" panose="020F0502020204030204" pitchFamily="34" charset="0"/>
                <a:ea typeface="Calibri" panose="020F0502020204030204" pitchFamily="34" charset="0"/>
                <a:cs typeface="Times New Roman" panose="02020603050405020304" pitchFamily="18" charset="0"/>
              </a:rPr>
              <a:t>Transformer </a:t>
            </a:r>
            <a:r>
              <a:rPr lang="vi-VN" sz="1800" dirty="0">
                <a:effectLst/>
                <a:latin typeface="Calibri" panose="020F0502020204030204" pitchFamily="34" charset="0"/>
                <a:ea typeface="Calibri" panose="020F0502020204030204" pitchFamily="34" charset="0"/>
                <a:cs typeface="Times New Roman" panose="02020603050405020304" pitchFamily="18" charset="0"/>
              </a:rPr>
              <a:t>nhận biết thời gian được sử dụng để lập mô hình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mỗi lượt truy cập EHR và tạo trạng thái ẩn của mỗi lượt truy cập, trạng thái này sau đó được sử dụng để tạo trọng số chú ý cục bộ.</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81</a:t>
            </a:fld>
            <a:endParaRPr lang="en-US" dirty="0"/>
          </a:p>
        </p:txBody>
      </p:sp>
    </p:spTree>
    <p:extLst>
      <p:ext uri="{BB962C8B-B14F-4D97-AF65-F5344CB8AC3E}">
        <p14:creationId xmlns:p14="http://schemas.microsoft.com/office/powerpoint/2010/main" val="13832212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Thành phần quan trọng thứ hai là phân tích toàn diện ở cấp độ toàn cầu. Biểu diễn chẩn đoán tổng thể được sử dụng làm vectơ truy vấn và thông tin thời gian được nhúng được coi là vectơ chính.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Chú ý truy vấn khóa nhận biết thời gian được áp dụng để tạo trọng số chú ý toàn cầu.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82</a:t>
            </a:fld>
            <a:endParaRPr lang="en-US" dirty="0"/>
          </a:p>
        </p:txBody>
      </p:sp>
    </p:spTree>
    <p:extLst>
      <p:ext uri="{BB962C8B-B14F-4D97-AF65-F5344CB8AC3E}">
        <p14:creationId xmlns:p14="http://schemas.microsoft.com/office/powerpoint/2010/main" val="277580162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Thành phần hợp nhất chú ý động được sử dụng để kết hợp hai trọng số chú ý này. </a:t>
            </a:r>
            <a:r>
              <a:rPr lang="vi-VN" sz="1800">
                <a:effectLst/>
                <a:latin typeface="Calibri" panose="020F0502020204030204" pitchFamily="34" charset="0"/>
                <a:ea typeface="Calibri" panose="020F0502020204030204" pitchFamily="34" charset="0"/>
                <a:cs typeface="Times New Roman" panose="02020603050405020304" pitchFamily="18" charset="0"/>
              </a:rPr>
              <a:t>Cuối cùng, một đại diện bệnh nhân mới thu được dựa trên các trọng số chú ý kết hợp và các đại diện ẩn, được sử dụng thêm để đưa ra dự đoán.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83</a:t>
            </a:fld>
            <a:endParaRPr lang="en-US" dirty="0"/>
          </a:p>
        </p:txBody>
      </p:sp>
    </p:spTree>
    <p:extLst>
      <p:ext uri="{BB962C8B-B14F-4D97-AF65-F5344CB8AC3E}">
        <p14:creationId xmlns:p14="http://schemas.microsoft.com/office/powerpoint/2010/main" val="25305488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1800" dirty="0">
                <a:effectLst/>
                <a:latin typeface="Calibri" panose="020F0502020204030204" pitchFamily="34" charset="0"/>
                <a:ea typeface="Calibri" panose="020F0502020204030204" pitchFamily="34" charset="0"/>
                <a:cs typeface="Times New Roman" panose="02020603050405020304" pitchFamily="18" charset="0"/>
              </a:rPr>
              <a:t>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đoán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chiều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thời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gian</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r>
              <a:rPr lang="vi-VN" sz="1800" dirty="0">
                <a:effectLst/>
                <a:latin typeface="Calibri" panose="020F0502020204030204" pitchFamily="34" charset="0"/>
                <a:ea typeface="Calibri" panose="020F0502020204030204" pitchFamily="34" charset="0"/>
                <a:cs typeface="Times New Roman" panose="02020603050405020304" pitchFamily="18" charset="0"/>
              </a:rPr>
              <a:t> Không tận dụng được khả năng tính toán song song của máy tính. Do dữ liệu đầu vào của bước hiện tại được lấy từ hidden state của step trước và đầu vào tại bước này.</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Mối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hệ</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giữa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con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bỏ</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Do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giảm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lớn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Cụ</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là</a:t>
            </a:r>
            <a:r>
              <a:rPr lang="en-US" sz="1800" dirty="0">
                <a:effectLst/>
                <a:latin typeface="Calibri" panose="020F0502020204030204" pitchFamily="34" charset="0"/>
                <a:ea typeface="Calibri" panose="020F0502020204030204" pitchFamily="34" charset="0"/>
                <a:cs typeface="Times New Roman" panose="02020603050405020304" pitchFamily="18" charset="0"/>
              </a:rPr>
              <a:t> Vanishing Gradient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1800" dirty="0">
                <a:effectLst/>
                <a:latin typeface="Calibri" panose="020F0502020204030204" pitchFamily="34" charset="0"/>
                <a:ea typeface="Calibri" panose="020F0502020204030204" pitchFamily="34" charset="0"/>
                <a:cs typeface="Times New Roman" panose="02020603050405020304" pitchFamily="18" charset="0"/>
              </a:rPr>
              <a:t> Exploding Gradient.</a:t>
            </a:r>
          </a:p>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12</a:t>
            </a:fld>
            <a:endParaRPr lang="en-US" dirty="0"/>
          </a:p>
        </p:txBody>
      </p:sp>
    </p:spTree>
    <p:extLst>
      <p:ext uri="{BB962C8B-B14F-4D97-AF65-F5344CB8AC3E}">
        <p14:creationId xmlns:p14="http://schemas.microsoft.com/office/powerpoint/2010/main" val="156394854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trung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bình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84</a:t>
            </a:fld>
            <a:endParaRPr lang="en-US" dirty="0"/>
          </a:p>
        </p:txBody>
      </p:sp>
    </p:spTree>
    <p:extLst>
      <p:ext uri="{BB962C8B-B14F-4D97-AF65-F5344CB8AC3E}">
        <p14:creationId xmlns:p14="http://schemas.microsoft.com/office/powerpoint/2010/main" val="229799356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với các phương pháp tiếp cận tiên tiến nhất, HiTANet không chỉ sử dụng thông tin thời gian ở cả cấp độ địa phương và toàn cầu mà còn là một cách tiếp cận linh hoạt nhưng mạnh mẽ để dự đoán rủi ro.</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85</a:t>
            </a:fld>
            <a:endParaRPr lang="en-US" dirty="0"/>
          </a:p>
        </p:txBody>
      </p:sp>
    </p:spTree>
    <p:extLst>
      <p:ext uri="{BB962C8B-B14F-4D97-AF65-F5344CB8AC3E}">
        <p14:creationId xmlns:p14="http://schemas.microsoft.com/office/powerpoint/2010/main" val="1361109598"/>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289C57-55D7-40A4-A101-E74FAC7A092B}" type="slidenum">
              <a:rPr lang="en-US" smtClean="0"/>
              <a:t>86</a:t>
            </a:fld>
            <a:endParaRPr lang="en-US" dirty="0"/>
          </a:p>
        </p:txBody>
      </p:sp>
    </p:spTree>
    <p:extLst>
      <p:ext uri="{BB962C8B-B14F-4D97-AF65-F5344CB8AC3E}">
        <p14:creationId xmlns:p14="http://schemas.microsoft.com/office/powerpoint/2010/main" val="161031583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87</a:t>
            </a:fld>
            <a:endParaRPr lang="en-US" dirty="0"/>
          </a:p>
        </p:txBody>
      </p:sp>
    </p:spTree>
    <p:extLst>
      <p:ext uri="{BB962C8B-B14F-4D97-AF65-F5344CB8AC3E}">
        <p14:creationId xmlns:p14="http://schemas.microsoft.com/office/powerpoint/2010/main" val="405195927"/>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88</a:t>
            </a:fld>
            <a:endParaRPr lang="en-US" dirty="0"/>
          </a:p>
        </p:txBody>
      </p:sp>
    </p:spTree>
    <p:extLst>
      <p:ext uri="{BB962C8B-B14F-4D97-AF65-F5344CB8AC3E}">
        <p14:creationId xmlns:p14="http://schemas.microsoft.com/office/powerpoint/2010/main" val="38247670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800" dirty="0">
                <a:solidFill>
                  <a:srgbClr val="000000"/>
                </a:solidFill>
                <a:effectLst/>
              </a:rPr>
              <a:t>1) </a:t>
            </a:r>
            <a:r>
              <a:rPr lang="vi-VN" sz="2800" dirty="0">
                <a:solidFill>
                  <a:srgbClr val="000000"/>
                </a:solidFill>
                <a:effectLst/>
              </a:rPr>
              <a:t>Các mô hình khuyến nghị dùng thuốc dựa trên trường hợp </a:t>
            </a:r>
            <a:r>
              <a:rPr lang="en-US" sz="2800" dirty="0">
                <a:solidFill>
                  <a:srgbClr val="000000"/>
                </a:solidFill>
                <a:effectLst/>
              </a:rPr>
              <a:t>(</a:t>
            </a:r>
            <a:r>
              <a:rPr lang="en-US" sz="2800" dirty="0"/>
              <a:t>Instance-based medication recommendation models) </a:t>
            </a:r>
            <a:r>
              <a:rPr lang="vi-VN" sz="2800" dirty="0">
                <a:solidFill>
                  <a:srgbClr val="000000"/>
                </a:solidFill>
                <a:effectLst/>
              </a:rPr>
              <a:t>thực hiện khuyến nghị chỉ dựa trên lần gặp hiện tại và không xem xét lịch sử bệnh nhân theo </a:t>
            </a:r>
            <a:r>
              <a:rPr lang="en-US" sz="2800" dirty="0" err="1">
                <a:solidFill>
                  <a:srgbClr val="000000"/>
                </a:solidFill>
                <a:effectLst/>
              </a:rPr>
              <a:t>thời</a:t>
            </a:r>
            <a:r>
              <a:rPr lang="en-US" sz="2800" dirty="0">
                <a:solidFill>
                  <a:srgbClr val="000000"/>
                </a:solidFill>
                <a:effectLst/>
              </a:rPr>
              <a:t> </a:t>
            </a:r>
            <a:r>
              <a:rPr lang="en-US" sz="2800" dirty="0" err="1">
                <a:solidFill>
                  <a:srgbClr val="000000"/>
                </a:solidFill>
                <a:effectLst/>
              </a:rPr>
              <a:t>gian</a:t>
            </a:r>
            <a:r>
              <a:rPr lang="vi-VN" sz="2800" dirty="0">
                <a:solidFill>
                  <a:srgbClr val="000000"/>
                </a:solidFill>
                <a:effectLst/>
              </a:rPr>
              <a:t>. </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Kết quả là, một bệnh nhân bị tăng huyết áp mới được chẩn đoán có thể sẽ được điều trị giống như một bệnh nhân khác bị tăng huyết áp mãn tính không kiểm soát được. Hạn chế như vậy ảnh hưởng đến độ chính xác và tiện ích của các khuyến nghị. </a:t>
            </a:r>
            <a:endParaRPr lang="en-US" sz="2800" dirty="0">
              <a:solidFill>
                <a:srgbClr val="000000"/>
              </a:solidFill>
              <a:effectLst/>
            </a:endParaRPr>
          </a:p>
          <a:p>
            <a:pPr rtl="0"/>
            <a:r>
              <a:rPr lang="vi-VN" sz="2800" dirty="0">
                <a:solidFill>
                  <a:srgbClr val="000000"/>
                </a:solidFill>
                <a:effectLst/>
              </a:rPr>
              <a:t>2) Các phương pháp khuyến nghị dùng thuốc theo chiều dọc </a:t>
            </a:r>
            <a:r>
              <a:rPr lang="en-US" sz="2800" dirty="0">
                <a:solidFill>
                  <a:srgbClr val="000000"/>
                </a:solidFill>
                <a:effectLst/>
              </a:rPr>
              <a:t>(</a:t>
            </a:r>
            <a:r>
              <a:rPr lang="en-US" sz="2800" dirty="0"/>
              <a:t>Longitudinal medication recommendation methods ) </a:t>
            </a:r>
            <a:r>
              <a:rPr lang="vi-VN" sz="2800" dirty="0">
                <a:solidFill>
                  <a:srgbClr val="000000"/>
                </a:solidFill>
                <a:effectLst/>
              </a:rPr>
              <a:t>tận dụng sự phụ thuộc thời gian trong lịch sử bệnh nhân theo </a:t>
            </a:r>
            <a:r>
              <a:rPr lang="en-US" sz="2800" dirty="0" err="1">
                <a:solidFill>
                  <a:srgbClr val="000000"/>
                </a:solidFill>
                <a:effectLst/>
              </a:rPr>
              <a:t>thời</a:t>
            </a:r>
            <a:r>
              <a:rPr lang="en-US" sz="2800" dirty="0">
                <a:solidFill>
                  <a:srgbClr val="000000"/>
                </a:solidFill>
                <a:effectLst/>
              </a:rPr>
              <a:t> </a:t>
            </a:r>
            <a:r>
              <a:rPr lang="en-US" sz="2800" dirty="0" err="1">
                <a:solidFill>
                  <a:srgbClr val="000000"/>
                </a:solidFill>
                <a:effectLst/>
              </a:rPr>
              <a:t>gian</a:t>
            </a:r>
            <a:r>
              <a:rPr lang="vi-VN" sz="2800" dirty="0">
                <a:solidFill>
                  <a:srgbClr val="000000"/>
                </a:solidFill>
                <a:effectLst/>
              </a:rPr>
              <a:t> để dự đoán thuốc trong tương lai. </a:t>
            </a:r>
            <a:endParaRPr lang="en-US" sz="2800" dirty="0">
              <a:solidFill>
                <a:srgbClr val="000000"/>
              </a:solidFill>
              <a:effectLst/>
            </a:endParaRPr>
          </a:p>
          <a:p>
            <a:pPr rtl="0"/>
            <a:r>
              <a:rPr lang="en-US" sz="2800" dirty="0">
                <a:solidFill>
                  <a:srgbClr val="000000"/>
                </a:solidFill>
                <a:effectLst/>
              </a:rPr>
              <a:t>	T</a:t>
            </a:r>
            <a:r>
              <a:rPr lang="vi-VN" sz="2800" dirty="0">
                <a:solidFill>
                  <a:srgbClr val="000000"/>
                </a:solidFill>
                <a:effectLst/>
              </a:rPr>
              <a:t>uy nhiên, theo hiểu biết tốt nhất của chúng tôi, không ai trong số họ xem xét tính an toàn của thuốc trong mô hình của họ, đặc biệt là bỏ qua các tương tác bất lợi giữa thuốc và thuốc (DDI) khó ngăn ngừa hơn phản ứng bất lợi của thuốc đơn lẻ. Thuốc có thể tương tác khi chúng được kê đơn và dùng cùng nhau, do đó DDI thường gặp ở những bệnh nhân có tình trạng sức khỏe phức tạp. Ngăn chặn DDI là rất quan trọng vì chúng có thể dẫn đến suy giảm sức khỏe hoặc thậm chí tử vong.</a:t>
            </a:r>
            <a:endParaRPr lang="en-US" sz="2800" dirty="0">
              <a:solidFill>
                <a:srgbClr val="000000"/>
              </a:solidFill>
              <a:effectLst/>
            </a:endParaRPr>
          </a:p>
          <a:p>
            <a:pPr rtl="0"/>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89</a:t>
            </a:fld>
            <a:endParaRPr lang="en-US" dirty="0"/>
          </a:p>
        </p:txBody>
      </p:sp>
    </p:spTree>
    <p:extLst>
      <p:ext uri="{BB962C8B-B14F-4D97-AF65-F5344CB8AC3E}">
        <p14:creationId xmlns:p14="http://schemas.microsoft.com/office/powerpoint/2010/main" val="32650779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800" dirty="0" err="1">
                <a:solidFill>
                  <a:srgbClr val="000000"/>
                </a:solidFill>
                <a:effectLst/>
              </a:rPr>
              <a:t>Trong</a:t>
            </a:r>
            <a:r>
              <a:rPr lang="en-US" sz="2800" dirty="0">
                <a:solidFill>
                  <a:srgbClr val="000000"/>
                </a:solidFill>
                <a:effectLst/>
              </a:rPr>
              <a:t> </a:t>
            </a:r>
            <a:r>
              <a:rPr lang="en-US" sz="2800" dirty="0" err="1">
                <a:solidFill>
                  <a:srgbClr val="000000"/>
                </a:solidFill>
                <a:effectLst/>
              </a:rPr>
              <a:t>p</a:t>
            </a:r>
            <a:r>
              <a:rPr lang="en-US" sz="2800" dirty="0" err="1"/>
              <a:t>hương</a:t>
            </a:r>
            <a:r>
              <a:rPr lang="en-US" sz="2800" dirty="0"/>
              <a:t> </a:t>
            </a:r>
            <a:r>
              <a:rPr lang="en-US" sz="2800" dirty="0" err="1"/>
              <a:t>pháp</a:t>
            </a:r>
            <a:r>
              <a:rPr lang="en-US" sz="2800" dirty="0"/>
              <a:t> </a:t>
            </a:r>
            <a:r>
              <a:rPr lang="en-US" sz="2800" dirty="0" err="1"/>
              <a:t>đề</a:t>
            </a:r>
            <a:r>
              <a:rPr lang="en-US" sz="2800" dirty="0"/>
              <a:t> </a:t>
            </a:r>
            <a:r>
              <a:rPr lang="en-US" sz="2800" dirty="0" err="1"/>
              <a:t>xuất</a:t>
            </a:r>
            <a:r>
              <a:rPr lang="en-US" sz="2800" dirty="0"/>
              <a:t> </a:t>
            </a:r>
            <a:r>
              <a:rPr lang="en-US" sz="2800" dirty="0" err="1"/>
              <a:t>thuốc</a:t>
            </a:r>
            <a:r>
              <a:rPr lang="en-US" sz="2800" dirty="0"/>
              <a:t> </a:t>
            </a:r>
            <a:r>
              <a:rPr lang="en-US" sz="2800" dirty="0" err="1"/>
              <a:t>dựa</a:t>
            </a:r>
            <a:r>
              <a:rPr lang="en-US" sz="2800" dirty="0"/>
              <a:t> </a:t>
            </a:r>
            <a:r>
              <a:rPr lang="en-US" sz="2800" dirty="0" err="1"/>
              <a:t>trên</a:t>
            </a:r>
            <a:r>
              <a:rPr lang="en-US" sz="2800" dirty="0"/>
              <a:t> </a:t>
            </a:r>
            <a:r>
              <a:rPr lang="en-US" sz="2800" dirty="0" err="1"/>
              <a:t>tình</a:t>
            </a:r>
            <a:r>
              <a:rPr lang="en-US" sz="2800" dirty="0"/>
              <a:t> </a:t>
            </a:r>
            <a:r>
              <a:rPr lang="en-US" sz="2800" dirty="0" err="1"/>
              <a:t>trạng</a:t>
            </a:r>
            <a:r>
              <a:rPr lang="en-US" sz="2800" dirty="0"/>
              <a:t> </a:t>
            </a:r>
            <a:r>
              <a:rPr lang="en-US" sz="2800" dirty="0" err="1"/>
              <a:t>sức</a:t>
            </a:r>
            <a:r>
              <a:rPr lang="en-US" sz="2800" dirty="0"/>
              <a:t> </a:t>
            </a:r>
            <a:r>
              <a:rPr lang="en-US" sz="2800" dirty="0" err="1"/>
              <a:t>khỏe</a:t>
            </a:r>
            <a:r>
              <a:rPr lang="en-US" sz="2800" dirty="0"/>
              <a:t> </a:t>
            </a:r>
            <a:r>
              <a:rPr lang="en-US" sz="2800" dirty="0" err="1"/>
              <a:t>hiện</a:t>
            </a:r>
            <a:r>
              <a:rPr lang="en-US" sz="2800" dirty="0"/>
              <a:t> </a:t>
            </a:r>
            <a:r>
              <a:rPr lang="en-US" sz="2800" dirty="0" err="1"/>
              <a:t>tại</a:t>
            </a:r>
            <a:r>
              <a:rPr lang="en-US" sz="2800" dirty="0"/>
              <a:t> LEAP </a:t>
            </a:r>
            <a:r>
              <a:rPr lang="en-US" sz="2800" dirty="0" err="1"/>
              <a:t>là</a:t>
            </a:r>
            <a:r>
              <a:rPr lang="en-US" sz="2800" dirty="0"/>
              <a:t> </a:t>
            </a:r>
            <a:r>
              <a:rPr lang="en-US" sz="2800" dirty="0" err="1"/>
              <a:t>một</a:t>
            </a:r>
            <a:r>
              <a:rPr lang="en-US" sz="2800" dirty="0"/>
              <a:t> </a:t>
            </a:r>
            <a:r>
              <a:rPr lang="en-US" sz="2800" dirty="0" err="1"/>
              <a:t>ví</a:t>
            </a:r>
            <a:r>
              <a:rPr lang="en-US" sz="2800" dirty="0"/>
              <a:t> </a:t>
            </a:r>
            <a:r>
              <a:rPr lang="en-US" sz="2800" dirty="0" err="1"/>
              <a:t>dụ</a:t>
            </a:r>
            <a:r>
              <a:rPr lang="en-US" sz="2800" dirty="0"/>
              <a:t> </a:t>
            </a:r>
            <a:r>
              <a:rPr lang="en-US" sz="2800" dirty="0" err="1"/>
              <a:t>điển</a:t>
            </a:r>
            <a:r>
              <a:rPr lang="en-US" sz="2800" dirty="0"/>
              <a:t> </a:t>
            </a:r>
            <a:r>
              <a:rPr lang="en-US" sz="2800" dirty="0" err="1"/>
              <a:t>hình</a:t>
            </a:r>
            <a:r>
              <a:rPr lang="en-US" sz="2800" dirty="0"/>
              <a:t>.</a:t>
            </a:r>
            <a:endParaRPr lang="en-US" sz="2800" dirty="0">
              <a:solidFill>
                <a:srgbClr val="000000"/>
              </a:solidFill>
              <a:effectLst/>
            </a:endParaRPr>
          </a:p>
          <a:p>
            <a:pPr rtl="0"/>
            <a:endParaRPr lang="en-US" sz="2800" dirty="0">
              <a:solidFill>
                <a:srgbClr val="000000"/>
              </a:solidFill>
              <a:effectLst/>
            </a:endParaRPr>
          </a:p>
          <a:p>
            <a:pPr rtl="0"/>
            <a:r>
              <a:rPr lang="vi-VN" sz="2800" dirty="0">
                <a:solidFill>
                  <a:srgbClr val="000000"/>
                </a:solidFill>
                <a:effectLst/>
              </a:rPr>
              <a:t>Phân tách khuyến nghị điều trị thành các quyết định tuần tự. </a:t>
            </a:r>
            <a:endParaRPr lang="en-US" sz="2800" dirty="0">
              <a:solidFill>
                <a:srgbClr val="000000"/>
              </a:solidFill>
              <a:effectLst/>
            </a:endParaRPr>
          </a:p>
          <a:p>
            <a:pPr rtl="0"/>
            <a:r>
              <a:rPr lang="vi-VN" sz="2800" dirty="0">
                <a:solidFill>
                  <a:srgbClr val="000000"/>
                </a:solidFill>
                <a:effectLst/>
              </a:rPr>
              <a:t>• Học thực hành kê đơn từ dữ liệu EHR </a:t>
            </a:r>
            <a:endParaRPr lang="en-US" sz="2800" dirty="0">
              <a:solidFill>
                <a:srgbClr val="000000"/>
              </a:solidFill>
              <a:effectLst/>
            </a:endParaRPr>
          </a:p>
          <a:p>
            <a:pPr rtl="0"/>
            <a:r>
              <a:rPr lang="vi-VN" sz="2800" dirty="0">
                <a:solidFill>
                  <a:srgbClr val="000000"/>
                </a:solidFill>
                <a:effectLst/>
              </a:rPr>
              <a:t>• Sử dụng biểu diễn phân tán để mã hóa các chẩn đoán và thuốc men. </a:t>
            </a:r>
            <a:endParaRPr lang="en-US" sz="2800" dirty="0">
              <a:solidFill>
                <a:srgbClr val="000000"/>
              </a:solidFill>
              <a:effectLst/>
            </a:endParaRPr>
          </a:p>
          <a:p>
            <a:pPr rtl="0"/>
            <a:r>
              <a:rPr lang="vi-VN" sz="2800" dirty="0">
                <a:solidFill>
                  <a:srgbClr val="000000"/>
                </a:solidFill>
                <a:effectLst/>
              </a:rPr>
              <a:t>• Sử dụng Mạng thần kinh tái phát (RNN) để lập mô hình xác suất tạo ra loại thuốc tiếp theo trong kế hoạch điều trị.</a:t>
            </a:r>
            <a:endParaRPr lang="en-US" sz="2800" dirty="0">
              <a:solidFill>
                <a:srgbClr val="000000"/>
              </a:solidFill>
              <a:effectLst/>
            </a:endParaRPr>
          </a:p>
          <a:p>
            <a:pPr rtl="0"/>
            <a:endParaRPr lang="en-US" sz="2800" dirty="0">
              <a:solidFill>
                <a:srgbClr val="000000"/>
              </a:solidFill>
              <a:effectLst/>
            </a:endParaRPr>
          </a:p>
          <a:p>
            <a:pPr rtl="0"/>
            <a:r>
              <a:rPr lang="en-US" sz="2800" dirty="0" err="1">
                <a:solidFill>
                  <a:srgbClr val="000000"/>
                </a:solidFill>
                <a:effectLst/>
              </a:rPr>
              <a:t>Phần</a:t>
            </a:r>
            <a:r>
              <a:rPr lang="en-US" sz="2800" dirty="0">
                <a:solidFill>
                  <a:srgbClr val="000000"/>
                </a:solidFill>
                <a:effectLst/>
              </a:rPr>
              <a:t> </a:t>
            </a:r>
            <a:r>
              <a:rPr lang="en-US" sz="2800" dirty="0" err="1">
                <a:solidFill>
                  <a:srgbClr val="000000"/>
                </a:solidFill>
                <a:effectLst/>
              </a:rPr>
              <a:t>này</a:t>
            </a:r>
            <a:r>
              <a:rPr lang="en-US" sz="2800" dirty="0">
                <a:solidFill>
                  <a:srgbClr val="000000"/>
                </a:solidFill>
                <a:effectLst/>
              </a:rPr>
              <a:t> </a:t>
            </a:r>
            <a:r>
              <a:rPr lang="en-US" sz="2800" dirty="0" err="1">
                <a:solidFill>
                  <a:srgbClr val="000000"/>
                </a:solidFill>
                <a:effectLst/>
              </a:rPr>
              <a:t>em</a:t>
            </a:r>
            <a:r>
              <a:rPr lang="en-US" sz="2800" dirty="0">
                <a:solidFill>
                  <a:srgbClr val="000000"/>
                </a:solidFill>
                <a:effectLst/>
              </a:rPr>
              <a:t> </a:t>
            </a:r>
            <a:r>
              <a:rPr lang="en-US" sz="2800" dirty="0" err="1">
                <a:solidFill>
                  <a:srgbClr val="000000"/>
                </a:solidFill>
                <a:effectLst/>
              </a:rPr>
              <a:t>không</a:t>
            </a:r>
            <a:r>
              <a:rPr lang="en-US" sz="2800" dirty="0">
                <a:solidFill>
                  <a:srgbClr val="000000"/>
                </a:solidFill>
                <a:effectLst/>
              </a:rPr>
              <a:t> </a:t>
            </a:r>
            <a:r>
              <a:rPr lang="en-US" sz="2800" dirty="0" err="1">
                <a:solidFill>
                  <a:srgbClr val="000000"/>
                </a:solidFill>
                <a:effectLst/>
              </a:rPr>
              <a:t>được</a:t>
            </a:r>
            <a:r>
              <a:rPr lang="en-US" sz="2800" dirty="0">
                <a:solidFill>
                  <a:srgbClr val="000000"/>
                </a:solidFill>
                <a:effectLst/>
              </a:rPr>
              <a:t> </a:t>
            </a:r>
            <a:r>
              <a:rPr lang="en-US" sz="2800" dirty="0" err="1">
                <a:solidFill>
                  <a:srgbClr val="000000"/>
                </a:solidFill>
                <a:effectLst/>
              </a:rPr>
              <a:t>truy</a:t>
            </a:r>
            <a:r>
              <a:rPr lang="en-US" sz="2800" dirty="0">
                <a:solidFill>
                  <a:srgbClr val="000000"/>
                </a:solidFill>
                <a:effectLst/>
              </a:rPr>
              <a:t> </a:t>
            </a:r>
            <a:r>
              <a:rPr lang="en-US" sz="2800" dirty="0" err="1">
                <a:solidFill>
                  <a:srgbClr val="000000"/>
                </a:solidFill>
                <a:effectLst/>
              </a:rPr>
              <a:t>cập</a:t>
            </a:r>
            <a:r>
              <a:rPr lang="en-US" sz="2800" dirty="0">
                <a:solidFill>
                  <a:srgbClr val="000000"/>
                </a:solidFill>
                <a:effectLst/>
              </a:rPr>
              <a:t> </a:t>
            </a:r>
            <a:r>
              <a:rPr lang="en-US" sz="2800" dirty="0" err="1">
                <a:solidFill>
                  <a:srgbClr val="000000"/>
                </a:solidFill>
                <a:effectLst/>
              </a:rPr>
              <a:t>tài</a:t>
            </a:r>
            <a:r>
              <a:rPr lang="en-US" sz="2800" dirty="0">
                <a:solidFill>
                  <a:srgbClr val="000000"/>
                </a:solidFill>
                <a:effectLst/>
              </a:rPr>
              <a:t> </a:t>
            </a:r>
            <a:r>
              <a:rPr lang="en-US" sz="2800" dirty="0" err="1">
                <a:solidFill>
                  <a:srgbClr val="000000"/>
                </a:solidFill>
                <a:effectLst/>
              </a:rPr>
              <a:t>liệu</a:t>
            </a:r>
            <a:r>
              <a:rPr lang="en-US" sz="2800" dirty="0">
                <a:solidFill>
                  <a:srgbClr val="000000"/>
                </a:solidFill>
                <a:effectLst/>
              </a:rPr>
              <a:t> </a:t>
            </a:r>
            <a:r>
              <a:rPr lang="en-US" sz="2800" dirty="0" err="1">
                <a:solidFill>
                  <a:srgbClr val="000000"/>
                </a:solidFill>
                <a:effectLst/>
              </a:rPr>
              <a:t>của</a:t>
            </a:r>
            <a:r>
              <a:rPr lang="en-US" sz="2800" dirty="0">
                <a:solidFill>
                  <a:srgbClr val="000000"/>
                </a:solidFill>
                <a:effectLst/>
              </a:rPr>
              <a:t> </a:t>
            </a:r>
            <a:r>
              <a:rPr lang="en-US" sz="2800" dirty="0" err="1">
                <a:solidFill>
                  <a:srgbClr val="000000"/>
                </a:solidFill>
                <a:effectLst/>
              </a:rPr>
              <a:t>tác</a:t>
            </a:r>
            <a:r>
              <a:rPr lang="en-US" sz="2800" dirty="0">
                <a:solidFill>
                  <a:srgbClr val="000000"/>
                </a:solidFill>
                <a:effectLst/>
              </a:rPr>
              <a:t> </a:t>
            </a:r>
            <a:r>
              <a:rPr lang="en-US" sz="2800" dirty="0" err="1">
                <a:solidFill>
                  <a:srgbClr val="000000"/>
                </a:solidFill>
                <a:effectLst/>
              </a:rPr>
              <a:t>giả</a:t>
            </a:r>
            <a:r>
              <a:rPr lang="en-US" sz="2800" dirty="0">
                <a:solidFill>
                  <a:srgbClr val="000000"/>
                </a:solidFill>
                <a:effectLst/>
              </a:rPr>
              <a:t> </a:t>
            </a:r>
            <a:r>
              <a:rPr lang="en-US" sz="2800" dirty="0" err="1">
                <a:solidFill>
                  <a:srgbClr val="000000"/>
                </a:solidFill>
                <a:effectLst/>
              </a:rPr>
              <a:t>nên</a:t>
            </a:r>
            <a:r>
              <a:rPr lang="en-US" sz="2800" dirty="0">
                <a:solidFill>
                  <a:srgbClr val="000000"/>
                </a:solidFill>
                <a:effectLst/>
              </a:rPr>
              <a:t> </a:t>
            </a:r>
            <a:r>
              <a:rPr lang="en-US" sz="2800" dirty="0" err="1">
                <a:solidFill>
                  <a:srgbClr val="000000"/>
                </a:solidFill>
                <a:effectLst/>
              </a:rPr>
              <a:t>không</a:t>
            </a:r>
            <a:r>
              <a:rPr lang="en-US" sz="2800" dirty="0">
                <a:solidFill>
                  <a:srgbClr val="000000"/>
                </a:solidFill>
                <a:effectLst/>
              </a:rPr>
              <a:t> </a:t>
            </a:r>
            <a:r>
              <a:rPr lang="en-US" sz="2800" dirty="0" err="1">
                <a:solidFill>
                  <a:srgbClr val="000000"/>
                </a:solidFill>
                <a:effectLst/>
              </a:rPr>
              <a:t>thể</a:t>
            </a:r>
            <a:r>
              <a:rPr lang="en-US" sz="2800" dirty="0">
                <a:solidFill>
                  <a:srgbClr val="000000"/>
                </a:solidFill>
                <a:effectLst/>
              </a:rPr>
              <a:t> </a:t>
            </a:r>
            <a:r>
              <a:rPr lang="en-US" sz="2800" dirty="0" err="1">
                <a:solidFill>
                  <a:srgbClr val="000000"/>
                </a:solidFill>
                <a:effectLst/>
              </a:rPr>
              <a:t>làm</a:t>
            </a:r>
            <a:r>
              <a:rPr lang="en-US" sz="2800" dirty="0">
                <a:solidFill>
                  <a:srgbClr val="000000"/>
                </a:solidFill>
                <a:effectLst/>
              </a:rPr>
              <a:t> chi </a:t>
            </a:r>
            <a:r>
              <a:rPr lang="en-US" sz="2800" dirty="0" err="1">
                <a:solidFill>
                  <a:srgbClr val="000000"/>
                </a:solidFill>
                <a:effectLst/>
              </a:rPr>
              <a:t>tiết</a:t>
            </a:r>
            <a:r>
              <a:rPr lang="en-US" sz="2800" dirty="0">
                <a:solidFill>
                  <a:srgbClr val="000000"/>
                </a:solidFill>
                <a:effectLst/>
              </a:rPr>
              <a:t> </a:t>
            </a:r>
            <a:r>
              <a:rPr lang="en-US" sz="2800" dirty="0" err="1">
                <a:solidFill>
                  <a:srgbClr val="000000"/>
                </a:solidFill>
                <a:effectLst/>
              </a:rPr>
              <a:t>hơn</a:t>
            </a:r>
            <a:r>
              <a:rPr lang="en-US" sz="2800" dirty="0">
                <a:solidFill>
                  <a:srgbClr val="000000"/>
                </a:solidFill>
                <a:effectLst/>
              </a:rPr>
              <a:t> </a:t>
            </a:r>
            <a:r>
              <a:rPr lang="en-US" sz="2800" dirty="0" err="1">
                <a:solidFill>
                  <a:srgbClr val="000000"/>
                </a:solidFill>
                <a:effectLst/>
              </a:rPr>
              <a:t>được</a:t>
            </a:r>
            <a:r>
              <a:rPr lang="en-US" sz="2800" dirty="0">
                <a:solidFill>
                  <a:srgbClr val="000000"/>
                </a:solidFill>
                <a:effectLst/>
              </a:rPr>
              <a:t> ạ.</a:t>
            </a:r>
            <a:endParaRPr lang="vi-VN" sz="2800" dirty="0">
              <a:solidFill>
                <a:srgbClr val="000000"/>
              </a:solidFill>
              <a:effectLst/>
            </a:endParaRP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90</a:t>
            </a:fld>
            <a:endParaRPr lang="en-US" dirty="0"/>
          </a:p>
        </p:txBody>
      </p:sp>
    </p:spTree>
    <p:extLst>
      <p:ext uri="{BB962C8B-B14F-4D97-AF65-F5344CB8AC3E}">
        <p14:creationId xmlns:p14="http://schemas.microsoft.com/office/powerpoint/2010/main" val="2964989251"/>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L</a:t>
            </a:r>
            <a:r>
              <a:rPr lang="en-US" sz="1800" dirty="0">
                <a:effectLst/>
                <a:latin typeface="Calibri" panose="020F0502020204030204" pitchFamily="34" charset="0"/>
                <a:ea typeface="Calibri" panose="020F0502020204030204" pitchFamily="34" charset="0"/>
                <a:cs typeface="Times New Roman" panose="02020603050405020304" pitchFamily="18" charset="0"/>
              </a:rPr>
              <a:t>EAP</a:t>
            </a:r>
            <a:r>
              <a:rPr lang="vi-VN" sz="1800" dirty="0">
                <a:effectLst/>
                <a:latin typeface="Calibri" panose="020F0502020204030204" pitchFamily="34" charset="0"/>
                <a:ea typeface="Calibri" panose="020F0502020204030204" pitchFamily="34" charset="0"/>
                <a:cs typeface="Times New Roman" panose="02020603050405020304" pitchFamily="18" charset="0"/>
              </a:rPr>
              <a:t> xây dựng khung học tập đa nhãn đa phiên bản và đề xuất một biến thể của mô hình trình tự-tosequence dựa trên cơ chế chú ý nội dung để dự đoán sự kết hợp của các loại thuốc dựa trên chẩn đoán của bệnh nhân.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91</a:t>
            </a:fld>
            <a:endParaRPr lang="en-US" dirty="0"/>
          </a:p>
        </p:txBody>
      </p:sp>
    </p:spTree>
    <p:extLst>
      <p:ext uri="{BB962C8B-B14F-4D97-AF65-F5344CB8AC3E}">
        <p14:creationId xmlns:p14="http://schemas.microsoft.com/office/powerpoint/2010/main" val="40254146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92</a:t>
            </a:fld>
            <a:endParaRPr lang="en-US" dirty="0"/>
          </a:p>
        </p:txBody>
      </p:sp>
    </p:spTree>
    <p:extLst>
      <p:ext uri="{BB962C8B-B14F-4D97-AF65-F5344CB8AC3E}">
        <p14:creationId xmlns:p14="http://schemas.microsoft.com/office/powerpoint/2010/main" val="371901648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2800" dirty="0" err="1">
                <a:solidFill>
                  <a:srgbClr val="000000"/>
                </a:solidFill>
                <a:effectLst/>
              </a:rPr>
              <a:t>Đối</a:t>
            </a:r>
            <a:r>
              <a:rPr lang="en-US" sz="2800" dirty="0">
                <a:solidFill>
                  <a:srgbClr val="000000"/>
                </a:solidFill>
                <a:effectLst/>
              </a:rPr>
              <a:t> </a:t>
            </a:r>
            <a:r>
              <a:rPr lang="en-US" sz="2800" dirty="0" err="1">
                <a:solidFill>
                  <a:srgbClr val="000000"/>
                </a:solidFill>
                <a:effectLst/>
              </a:rPr>
              <a:t>mặt</a:t>
            </a:r>
            <a:r>
              <a:rPr lang="en-US" sz="2800" dirty="0">
                <a:solidFill>
                  <a:srgbClr val="000000"/>
                </a:solidFill>
                <a:effectLst/>
              </a:rPr>
              <a:t> </a:t>
            </a:r>
            <a:r>
              <a:rPr lang="en-US" sz="2800" dirty="0" err="1">
                <a:solidFill>
                  <a:srgbClr val="000000"/>
                </a:solidFill>
                <a:effectLst/>
              </a:rPr>
              <a:t>với</a:t>
            </a:r>
            <a:r>
              <a:rPr lang="en-US" sz="2800" dirty="0">
                <a:solidFill>
                  <a:srgbClr val="000000"/>
                </a:solidFill>
                <a:effectLst/>
              </a:rPr>
              <a:t> </a:t>
            </a:r>
            <a:r>
              <a:rPr lang="en-US" sz="2800" dirty="0" err="1">
                <a:solidFill>
                  <a:srgbClr val="000000"/>
                </a:solidFill>
                <a:effectLst/>
              </a:rPr>
              <a:t>những</a:t>
            </a:r>
            <a:r>
              <a:rPr lang="en-US" sz="2800" dirty="0">
                <a:solidFill>
                  <a:srgbClr val="000000"/>
                </a:solidFill>
                <a:effectLst/>
              </a:rPr>
              <a:t> </a:t>
            </a:r>
            <a:r>
              <a:rPr lang="en-US" sz="2800" dirty="0" err="1">
                <a:solidFill>
                  <a:srgbClr val="000000"/>
                </a:solidFill>
                <a:effectLst/>
              </a:rPr>
              <a:t>thách</a:t>
            </a:r>
            <a:r>
              <a:rPr lang="en-US" sz="2800" dirty="0">
                <a:solidFill>
                  <a:srgbClr val="000000"/>
                </a:solidFill>
                <a:effectLst/>
              </a:rPr>
              <a:t> </a:t>
            </a:r>
            <a:r>
              <a:rPr lang="en-US" sz="2800" dirty="0" err="1">
                <a:solidFill>
                  <a:srgbClr val="000000"/>
                </a:solidFill>
                <a:effectLst/>
              </a:rPr>
              <a:t>thức</a:t>
            </a:r>
            <a:r>
              <a:rPr lang="en-US" sz="2800" dirty="0">
                <a:solidFill>
                  <a:srgbClr val="000000"/>
                </a:solidFill>
                <a:effectLst/>
              </a:rPr>
              <a:t> </a:t>
            </a:r>
            <a:r>
              <a:rPr lang="en-US" sz="2800" dirty="0" err="1">
                <a:solidFill>
                  <a:srgbClr val="000000"/>
                </a:solidFill>
                <a:effectLst/>
              </a:rPr>
              <a:t>về</a:t>
            </a:r>
            <a:r>
              <a:rPr lang="en-US" sz="2800" dirty="0">
                <a:solidFill>
                  <a:srgbClr val="000000"/>
                </a:solidFill>
                <a:effectLst/>
              </a:rPr>
              <a:t>:</a:t>
            </a:r>
          </a:p>
          <a:p>
            <a:pPr rtl="0"/>
            <a:r>
              <a:rPr lang="en-US" sz="2800" dirty="0">
                <a:solidFill>
                  <a:srgbClr val="000000"/>
                </a:solidFill>
                <a:effectLst/>
              </a:rPr>
              <a:t>	</a:t>
            </a:r>
            <a:r>
              <a:rPr lang="en-US" sz="2800" dirty="0" err="1">
                <a:solidFill>
                  <a:srgbClr val="000000"/>
                </a:solidFill>
                <a:effectLst/>
              </a:rPr>
              <a:t>Sự</a:t>
            </a:r>
            <a:r>
              <a:rPr lang="en-US" sz="2800" dirty="0">
                <a:solidFill>
                  <a:srgbClr val="000000"/>
                </a:solidFill>
                <a:effectLst/>
              </a:rPr>
              <a:t> </a:t>
            </a:r>
            <a:r>
              <a:rPr lang="en-US" sz="2800" dirty="0" err="1">
                <a:solidFill>
                  <a:srgbClr val="000000"/>
                </a:solidFill>
                <a:effectLst/>
              </a:rPr>
              <a:t>phụ</a:t>
            </a:r>
            <a:r>
              <a:rPr lang="en-US" sz="2800" dirty="0">
                <a:solidFill>
                  <a:srgbClr val="000000"/>
                </a:solidFill>
                <a:effectLst/>
              </a:rPr>
              <a:t> </a:t>
            </a:r>
            <a:r>
              <a:rPr lang="en-US" sz="2800" dirty="0" err="1">
                <a:solidFill>
                  <a:srgbClr val="000000"/>
                </a:solidFill>
                <a:effectLst/>
              </a:rPr>
              <a:t>thuộc</a:t>
            </a:r>
            <a:r>
              <a:rPr lang="en-US" sz="2800" dirty="0">
                <a:solidFill>
                  <a:srgbClr val="000000"/>
                </a:solidFill>
                <a:effectLst/>
              </a:rPr>
              <a:t> </a:t>
            </a:r>
            <a:r>
              <a:rPr lang="en-US" sz="2800" dirty="0" err="1">
                <a:solidFill>
                  <a:srgbClr val="000000"/>
                </a:solidFill>
                <a:effectLst/>
              </a:rPr>
              <a:t>phức</a:t>
            </a:r>
            <a:r>
              <a:rPr lang="en-US" sz="2800" dirty="0">
                <a:solidFill>
                  <a:srgbClr val="000000"/>
                </a:solidFill>
                <a:effectLst/>
              </a:rPr>
              <a:t> </a:t>
            </a:r>
            <a:r>
              <a:rPr lang="en-US" sz="2800" dirty="0" err="1">
                <a:solidFill>
                  <a:srgbClr val="000000"/>
                </a:solidFill>
                <a:effectLst/>
              </a:rPr>
              <a:t>tạp</a:t>
            </a:r>
            <a:r>
              <a:rPr lang="en-US" sz="2800" dirty="0">
                <a:solidFill>
                  <a:srgbClr val="000000"/>
                </a:solidFill>
                <a:effectLst/>
              </a:rPr>
              <a:t> </a:t>
            </a:r>
            <a:r>
              <a:rPr lang="en-US" sz="2800" dirty="0" err="1">
                <a:solidFill>
                  <a:srgbClr val="000000"/>
                </a:solidFill>
                <a:effectLst/>
              </a:rPr>
              <a:t>giữa</a:t>
            </a:r>
            <a:r>
              <a:rPr lang="en-US" sz="2800" dirty="0">
                <a:solidFill>
                  <a:srgbClr val="000000"/>
                </a:solidFill>
                <a:effectLst/>
              </a:rPr>
              <a:t> </a:t>
            </a:r>
            <a:r>
              <a:rPr lang="en-US" sz="2800" dirty="0" err="1">
                <a:solidFill>
                  <a:srgbClr val="000000"/>
                </a:solidFill>
                <a:effectLst/>
              </a:rPr>
              <a:t>các</a:t>
            </a:r>
            <a:r>
              <a:rPr lang="en-US" sz="2800" dirty="0">
                <a:solidFill>
                  <a:srgbClr val="000000"/>
                </a:solidFill>
                <a:effectLst/>
              </a:rPr>
              <a:t> </a:t>
            </a:r>
            <a:r>
              <a:rPr lang="en-US" sz="2800" dirty="0" err="1">
                <a:solidFill>
                  <a:srgbClr val="000000"/>
                </a:solidFill>
                <a:effectLst/>
              </a:rPr>
              <a:t>bệnh</a:t>
            </a:r>
            <a:r>
              <a:rPr lang="en-US" sz="2800" dirty="0">
                <a:solidFill>
                  <a:srgbClr val="000000"/>
                </a:solidFill>
                <a:effectLst/>
              </a:rPr>
              <a:t> </a:t>
            </a:r>
            <a:r>
              <a:rPr lang="en-US" sz="2800" dirty="0" err="1">
                <a:solidFill>
                  <a:srgbClr val="000000"/>
                </a:solidFill>
                <a:effectLst/>
              </a:rPr>
              <a:t>lý</a:t>
            </a:r>
            <a:r>
              <a:rPr lang="en-US" sz="2800" dirty="0">
                <a:solidFill>
                  <a:srgbClr val="000000"/>
                </a:solidFill>
                <a:effectLst/>
              </a:rPr>
              <a:t> </a:t>
            </a:r>
            <a:r>
              <a:rPr lang="en-US" sz="2800" dirty="0" err="1">
                <a:solidFill>
                  <a:srgbClr val="000000"/>
                </a:solidFill>
                <a:effectLst/>
              </a:rPr>
              <a:t>và</a:t>
            </a:r>
            <a:r>
              <a:rPr lang="en-US" sz="2800" dirty="0">
                <a:solidFill>
                  <a:srgbClr val="000000"/>
                </a:solidFill>
                <a:effectLst/>
              </a:rPr>
              <a:t> </a:t>
            </a:r>
            <a:r>
              <a:rPr lang="en-US" sz="2800" dirty="0" err="1">
                <a:solidFill>
                  <a:srgbClr val="000000"/>
                </a:solidFill>
                <a:effectLst/>
              </a:rPr>
              <a:t>cách</a:t>
            </a:r>
            <a:r>
              <a:rPr lang="en-US" sz="2800" dirty="0">
                <a:solidFill>
                  <a:srgbClr val="000000"/>
                </a:solidFill>
                <a:effectLst/>
              </a:rPr>
              <a:t> </a:t>
            </a:r>
            <a:r>
              <a:rPr lang="en-US" sz="2800" dirty="0" err="1">
                <a:solidFill>
                  <a:srgbClr val="000000"/>
                </a:solidFill>
                <a:effectLst/>
              </a:rPr>
              <a:t>điều</a:t>
            </a:r>
            <a:r>
              <a:rPr lang="en-US" sz="2800" dirty="0">
                <a:solidFill>
                  <a:srgbClr val="000000"/>
                </a:solidFill>
                <a:effectLst/>
              </a:rPr>
              <a:t> </a:t>
            </a:r>
            <a:r>
              <a:rPr lang="en-US" sz="2800" dirty="0" err="1">
                <a:solidFill>
                  <a:srgbClr val="000000"/>
                </a:solidFill>
                <a:effectLst/>
              </a:rPr>
              <a:t>trị</a:t>
            </a:r>
            <a:endParaRPr lang="en-US" sz="2800" dirty="0">
              <a:solidFill>
                <a:srgbClr val="000000"/>
              </a:solidFill>
              <a:effectLst/>
            </a:endParaRPr>
          </a:p>
          <a:p>
            <a:pPr rtl="0"/>
            <a:r>
              <a:rPr lang="en-US" sz="2800" dirty="0">
                <a:solidFill>
                  <a:srgbClr val="000000"/>
                </a:solidFill>
                <a:effectLst/>
              </a:rPr>
              <a:t>	</a:t>
            </a:r>
            <a:r>
              <a:rPr lang="en-US" sz="2800" dirty="0" err="1">
                <a:solidFill>
                  <a:srgbClr val="000000"/>
                </a:solidFill>
                <a:effectLst/>
              </a:rPr>
              <a:t>Sự</a:t>
            </a:r>
            <a:r>
              <a:rPr lang="en-US" sz="2800" dirty="0">
                <a:solidFill>
                  <a:srgbClr val="000000"/>
                </a:solidFill>
                <a:effectLst/>
              </a:rPr>
              <a:t> </a:t>
            </a:r>
            <a:r>
              <a:rPr lang="en-US" sz="2800" dirty="0" err="1">
                <a:solidFill>
                  <a:srgbClr val="000000"/>
                </a:solidFill>
                <a:effectLst/>
              </a:rPr>
              <a:t>tương</a:t>
            </a:r>
            <a:r>
              <a:rPr lang="en-US" sz="2800" dirty="0">
                <a:solidFill>
                  <a:srgbClr val="000000"/>
                </a:solidFill>
                <a:effectLst/>
              </a:rPr>
              <a:t> </a:t>
            </a:r>
            <a:r>
              <a:rPr lang="en-US" sz="2800" dirty="0" err="1">
                <a:solidFill>
                  <a:srgbClr val="000000"/>
                </a:solidFill>
                <a:effectLst/>
              </a:rPr>
              <a:t>tác</a:t>
            </a:r>
            <a:r>
              <a:rPr lang="en-US" sz="2800" dirty="0">
                <a:solidFill>
                  <a:srgbClr val="000000"/>
                </a:solidFill>
                <a:effectLst/>
              </a:rPr>
              <a:t> </a:t>
            </a:r>
            <a:r>
              <a:rPr lang="en-US" sz="2800" dirty="0" err="1">
                <a:solidFill>
                  <a:srgbClr val="000000"/>
                </a:solidFill>
                <a:effectLst/>
              </a:rPr>
              <a:t>thuốc</a:t>
            </a:r>
            <a:r>
              <a:rPr lang="en-US" sz="2800" dirty="0">
                <a:solidFill>
                  <a:srgbClr val="000000"/>
                </a:solidFill>
                <a:effectLst/>
              </a:rPr>
              <a:t> </a:t>
            </a:r>
            <a:r>
              <a:rPr lang="en-US" sz="2800" dirty="0" err="1">
                <a:solidFill>
                  <a:srgbClr val="000000"/>
                </a:solidFill>
                <a:effectLst/>
              </a:rPr>
              <a:t>bất</a:t>
            </a:r>
            <a:r>
              <a:rPr lang="en-US" sz="2800" dirty="0">
                <a:solidFill>
                  <a:srgbClr val="000000"/>
                </a:solidFill>
                <a:effectLst/>
              </a:rPr>
              <a:t> </a:t>
            </a:r>
            <a:r>
              <a:rPr lang="en-US" sz="2800" dirty="0" err="1">
                <a:solidFill>
                  <a:srgbClr val="000000"/>
                </a:solidFill>
                <a:effectLst/>
              </a:rPr>
              <a:t>lợi</a:t>
            </a:r>
            <a:endParaRPr lang="en-US" sz="2800" dirty="0">
              <a:solidFill>
                <a:srgbClr val="000000"/>
              </a:solidFill>
              <a:effectLst/>
            </a:endParaRPr>
          </a:p>
          <a:p>
            <a:pPr rtl="0"/>
            <a:r>
              <a:rPr lang="en-US" sz="2800" dirty="0">
                <a:solidFill>
                  <a:srgbClr val="000000"/>
                </a:solidFill>
                <a:effectLst/>
              </a:rPr>
              <a:t>	</a:t>
            </a:r>
            <a:r>
              <a:rPr lang="en-US" sz="2800" dirty="0" err="1">
                <a:solidFill>
                  <a:srgbClr val="000000"/>
                </a:solidFill>
                <a:effectLst/>
              </a:rPr>
              <a:t>Lịch</a:t>
            </a:r>
            <a:r>
              <a:rPr lang="en-US" sz="2800" dirty="0">
                <a:solidFill>
                  <a:srgbClr val="000000"/>
                </a:solidFill>
                <a:effectLst/>
              </a:rPr>
              <a:t> </a:t>
            </a:r>
            <a:r>
              <a:rPr lang="en-US" sz="2800" dirty="0" err="1">
                <a:solidFill>
                  <a:srgbClr val="000000"/>
                </a:solidFill>
                <a:effectLst/>
              </a:rPr>
              <a:t>sử</a:t>
            </a:r>
            <a:r>
              <a:rPr lang="en-US" sz="2800" dirty="0">
                <a:solidFill>
                  <a:srgbClr val="000000"/>
                </a:solidFill>
                <a:effectLst/>
              </a:rPr>
              <a:t> </a:t>
            </a:r>
            <a:r>
              <a:rPr lang="en-US" sz="2800" dirty="0" err="1">
                <a:solidFill>
                  <a:srgbClr val="000000"/>
                </a:solidFill>
                <a:effectLst/>
              </a:rPr>
              <a:t>khám</a:t>
            </a:r>
            <a:r>
              <a:rPr lang="en-US" sz="2800" dirty="0">
                <a:solidFill>
                  <a:srgbClr val="000000"/>
                </a:solidFill>
                <a:effectLst/>
              </a:rPr>
              <a:t> </a:t>
            </a:r>
            <a:r>
              <a:rPr lang="en-US" sz="2800" dirty="0" err="1">
                <a:solidFill>
                  <a:srgbClr val="000000"/>
                </a:solidFill>
                <a:effectLst/>
              </a:rPr>
              <a:t>bệnh</a:t>
            </a:r>
            <a:endParaRPr lang="en-US" sz="2800" dirty="0">
              <a:solidFill>
                <a:srgbClr val="000000"/>
              </a:solidFill>
              <a:effectLst/>
            </a:endParaRPr>
          </a:p>
          <a:p>
            <a:pPr rtl="0"/>
            <a:endParaRPr lang="en-US" sz="2800" dirty="0">
              <a:solidFill>
                <a:srgbClr val="000000"/>
              </a:solidFill>
              <a:effectLst/>
            </a:endParaRPr>
          </a:p>
          <a:p>
            <a:pPr rtl="0"/>
            <a:r>
              <a:rPr lang="en-US" sz="2800" dirty="0">
                <a:solidFill>
                  <a:srgbClr val="000000"/>
                </a:solidFill>
                <a:effectLst/>
              </a:rPr>
              <a:t>M</a:t>
            </a:r>
            <a:r>
              <a:rPr lang="vi-VN" sz="2800" dirty="0">
                <a:solidFill>
                  <a:srgbClr val="000000"/>
                </a:solidFill>
                <a:effectLst/>
              </a:rPr>
              <a:t>ột mô hình học sâu từ đầu đến cuối lấy cả dữ liệu EHR của bệnh nhân theo chiều dọc và cơ sở kiến ​​thức về thuốc trên DDI làm đầu vào và nhằm mục đích tạo ra khuyến nghị kết hợp thuốc hiệu quả và an toàn .</a:t>
            </a:r>
            <a:endParaRPr lang="en-US" sz="2800" dirty="0">
              <a:solidFill>
                <a:srgbClr val="000000"/>
              </a:solidFill>
              <a:effectLst/>
            </a:endParaRPr>
          </a:p>
          <a:p>
            <a:pPr rtl="0"/>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Cụ</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thể</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GAMENet</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bao </a:t>
            </a:r>
            <a:r>
              <a:rPr lang="en-US" sz="2800" dirty="0" err="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gồm</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pPr rtl="0"/>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1) truy vấn bệnh nhân dựa trên các biểu diễn được học bởi mạng thần kinh hồi quy kép (Dual-RNN)</a:t>
            </a:r>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rtl="0"/>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2) mô-đun bộ nhớ tăng cường biểu đồ động và tích hợp. Nó xây dựng và hợp nhất trên nhiều nguồn dữ liệu (thông tin sử dụng thuốc từ kiến ​​thức EHR và DDI từ cơ sở kiến ​​thức về thuốc) với mạng tích chập đồ thị (GCN) trong Ngân hàng bộ nhớ (MB).</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vi-VN" sz="2800" dirty="0">
                <a:effectLst/>
                <a:latin typeface="Calibri" panose="020F0502020204030204" pitchFamily="34" charset="0"/>
                <a:ea typeface="Calibri" panose="020F0502020204030204" pitchFamily="34" charset="0"/>
                <a:cs typeface="Times New Roman" panose="02020603050405020304" pitchFamily="18" charset="0"/>
              </a:rPr>
              <a:t>Do đó, kiến ​​thức về việc sử dụng kết hợp thuốc và mối quan hệ tương tác thuốc-thuốc được tích hợp. </a:t>
            </a:r>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2800" dirty="0">
              <a:effectLst/>
              <a:latin typeface="Calibri" panose="020F0502020204030204" pitchFamily="34" charset="0"/>
              <a:ea typeface="Calibri" panose="020F0502020204030204" pitchFamily="34" charset="0"/>
              <a:cs typeface="Times New Roman" panose="02020603050405020304" pitchFamily="18" charset="0"/>
            </a:endParaRPr>
          </a:p>
          <a:p>
            <a:pPr rtl="0"/>
            <a:r>
              <a:rPr lang="vi-VN" sz="2800" dirty="0">
                <a:effectLst/>
                <a:latin typeface="Calibri" panose="020F0502020204030204" pitchFamily="34" charset="0"/>
                <a:ea typeface="Calibri" panose="020F0502020204030204" pitchFamily="34" charset="0"/>
                <a:cs typeface="Times New Roman" panose="02020603050405020304" pitchFamily="18" charset="0"/>
              </a:rPr>
              <a:t>Nó tiếp tục ghi lịch sử bệnh nhân vào bộ nhớ động (DM) ở dạng khóa-giá trị</a:t>
            </a:r>
            <a:r>
              <a:rPr lang="en-US" sz="2800" dirty="0">
                <a:effectLst/>
                <a:latin typeface="Calibri" panose="020F0502020204030204" pitchFamily="34" charset="0"/>
                <a:ea typeface="Calibri" panose="020F0502020204030204" pitchFamily="34" charset="0"/>
                <a:cs typeface="Times New Roman" panose="02020603050405020304" pitchFamily="18" charset="0"/>
              </a:rPr>
              <a:t> (key-value)</a:t>
            </a:r>
            <a:r>
              <a:rPr lang="vi-VN" sz="2800" dirty="0">
                <a:effectLst/>
                <a:latin typeface="Calibri" panose="020F0502020204030204" pitchFamily="34" charset="0"/>
                <a:ea typeface="Calibri" panose="020F0502020204030204" pitchFamily="34" charset="0"/>
                <a:cs typeface="Times New Roman" panose="02020603050405020304" pitchFamily="18" charset="0"/>
              </a:rPr>
              <a:t>, bắt chước các truy xuất dựa trên trường hợp trong thực hành lâm sàng, tức là xem xét các biểu hiện bệnh nhân tương tự từ DM. Thông tin từ mô-đun bộ nhớ tăng cường đồ thị có thể được truy xuất bằng biểu diễn bệnh nhân dưới dạng truy vấn để tạo đầu ra bộ nhớ. Sau đó, đầu ra bộ nhớ và truy vấn sẽ được nối để đưa ra các đề xuất hiệu quả và an toàn. </a:t>
            </a:r>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93</a:t>
            </a:fld>
            <a:endParaRPr lang="en-US" dirty="0"/>
          </a:p>
        </p:txBody>
      </p:sp>
    </p:spTree>
    <p:extLst>
      <p:ext uri="{BB962C8B-B14F-4D97-AF65-F5344CB8AC3E}">
        <p14:creationId xmlns:p14="http://schemas.microsoft.com/office/powerpoint/2010/main" val="2178922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Vanishing Gradient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Vì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kích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hoạt</a:t>
            </a:r>
            <a:r>
              <a:rPr lang="en-US" sz="1800" dirty="0">
                <a:effectLst/>
                <a:latin typeface="Calibri" panose="020F0502020204030204" pitchFamily="34" charset="0"/>
                <a:ea typeface="Calibri" panose="020F0502020204030204" pitchFamily="34" charset="0"/>
                <a:cs typeface="Times New Roman" panose="02020603050405020304" pitchFamily="18" charset="0"/>
              </a:rPr>
              <a:t> (tanh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hoặc</a:t>
            </a:r>
            <a:r>
              <a:rPr lang="en-US" sz="1800" dirty="0">
                <a:effectLst/>
                <a:latin typeface="Calibri" panose="020F0502020204030204" pitchFamily="34" charset="0"/>
                <a:ea typeface="Calibri" panose="020F0502020204030204" pitchFamily="34" charset="0"/>
                <a:cs typeface="Times New Roman" panose="02020603050405020304" pitchFamily="18" charset="0"/>
              </a:rPr>
              <a:t> sigmoid)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quả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nằm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đoạn</a:t>
            </a:r>
            <a:r>
              <a:rPr lang="en-US" sz="1800" dirty="0">
                <a:effectLst/>
                <a:latin typeface="Calibri" panose="020F0502020204030204" pitchFamily="34" charset="0"/>
                <a:ea typeface="Calibri" panose="020F0502020204030204" pitchFamily="34" charset="0"/>
                <a:cs typeface="Times New Roman" panose="02020603050405020304" pitchFamily="18" charset="0"/>
              </a:rPr>
              <a:t> [-1,1] (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sigmoid là [0,1])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của</a:t>
            </a:r>
            <a:r>
              <a:rPr lang="en-US" sz="1800" dirty="0">
                <a:effectLst/>
                <a:latin typeface="Calibri" panose="020F0502020204030204" pitchFamily="34" charset="0"/>
                <a:ea typeface="Calibri" panose="020F0502020204030204" pitchFamily="34" charset="0"/>
                <a:cs typeface="Times New Roman" panose="02020603050405020304" pitchFamily="18" charset="0"/>
              </a:rPr>
              <a:t> nó sẽ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khoảng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[0,1]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sigmoid là [0,0.25]).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0,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ứng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đo</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theo.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lúc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chính</a:t>
            </a:r>
            <a:r>
              <a:rPr lang="en-US" sz="1800" dirty="0">
                <a:effectLst/>
                <a:latin typeface="Calibri" panose="020F0502020204030204" pitchFamily="34" charset="0"/>
                <a:ea typeface="Calibri" panose="020F0502020204030204" pitchFamily="34" charset="0"/>
                <a:cs typeface="Times New Roman" panose="02020603050405020304" pitchFamily="18" charset="0"/>
              </a:rPr>
              <a:t> là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gia</a:t>
            </a:r>
            <a:r>
              <a:rPr lang="en-US" sz="1800" dirty="0">
                <a:effectLst/>
                <a:latin typeface="Calibri" panose="020F0502020204030204" pitchFamily="34" charset="0"/>
                <a:ea typeface="Calibri" panose="020F0502020204030204" pitchFamily="34" charset="0"/>
                <a:cs typeface="Times New Roman" panose="02020603050405020304" pitchFamily="18" charset="0"/>
              </a:rPr>
              <a:t>́ trị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thực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phép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đạo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hàm</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bị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triệt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Như</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ở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a:t>
            </a:r>
            <a:r>
              <a:rPr lang="en-US" sz="1800" dirty="0">
                <a:effectLst/>
                <a:latin typeface="Calibri" panose="020F0502020204030204" pitchFamily="34" charset="0"/>
                <a:ea typeface="Calibri" panose="020F0502020204030204" pitchFamily="34" charset="0"/>
                <a:cs typeface="Times New Roman" panose="02020603050405020304" pitchFamily="18" charset="0"/>
              </a:rPr>
              <a:t> sẽ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còn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nút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nữa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làm</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cho</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học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các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thuộc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Vấn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đê</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chỉ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xảy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ra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RNN mà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ngay</a:t>
            </a:r>
            <a:r>
              <a:rPr lang="en-US" sz="1800" dirty="0">
                <a:effectLst/>
                <a:latin typeface="Calibri" panose="020F0502020204030204" pitchFamily="34" charset="0"/>
                <a:ea typeface="Calibri" panose="020F0502020204030204" pitchFamily="34" charset="0"/>
                <a:cs typeface="Times New Roman" panose="02020603050405020304" pitchFamily="18" charset="0"/>
              </a:rPr>
              <a:t> cả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mạng</a:t>
            </a:r>
            <a:r>
              <a:rPr lang="en-US" sz="1800" dirty="0">
                <a:effectLst/>
                <a:latin typeface="Calibri" panose="020F0502020204030204" pitchFamily="34" charset="0"/>
                <a:ea typeface="Calibri" panose="020F0502020204030204" pitchFamily="34" charset="0"/>
                <a:cs typeface="Times New Roman" panose="02020603050405020304" pitchFamily="18" charset="0"/>
              </a:rPr>
              <a:t> neural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thống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nhiều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lớp</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cũng</a:t>
            </a:r>
            <a:r>
              <a:rPr lang="en-US" sz="1800" dirty="0">
                <a:effectLst/>
                <a:latin typeface="Calibri" panose="020F0502020204030204" pitchFamily="34" charset="0"/>
                <a:ea typeface="Calibri" panose="020F0502020204030204" pitchFamily="34" charset="0"/>
                <a:cs typeface="Times New Roman" panose="02020603050405020304" pitchFamily="18" charset="0"/>
              </a:rPr>
              <a:t> có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hiện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tượng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này</a:t>
            </a:r>
            <a:r>
              <a:rPr lang="en-US" sz="1800" dirty="0">
                <a:effectLst/>
                <a:latin typeface="Calibri" panose="020F0502020204030204" pitchFamily="34" charset="0"/>
                <a:ea typeface="Calibri" panose="020F0502020204030204" pitchFamily="34" charset="0"/>
                <a:cs typeface="Times New Roman" panose="02020603050405020304" pitchFamily="18" charset="0"/>
              </a:rPr>
              <a:t>.</a:t>
            </a:r>
          </a:p>
        </p:txBody>
      </p:sp>
      <p:sp>
        <p:nvSpPr>
          <p:cNvPr id="4" name="Slide Number Placeholder 3"/>
          <p:cNvSpPr>
            <a:spLocks noGrp="1"/>
          </p:cNvSpPr>
          <p:nvPr>
            <p:ph type="sldNum" sz="quarter" idx="5"/>
          </p:nvPr>
        </p:nvSpPr>
        <p:spPr/>
        <p:txBody>
          <a:bodyPr/>
          <a:lstStyle/>
          <a:p>
            <a:fld id="{22289C57-55D7-40A4-A101-E74FAC7A092B}" type="slidenum">
              <a:rPr lang="en-US" smtClean="0"/>
              <a:t>13</a:t>
            </a:fld>
            <a:endParaRPr lang="en-US" dirty="0"/>
          </a:p>
        </p:txBody>
      </p:sp>
    </p:spTree>
    <p:extLst>
      <p:ext uri="{BB962C8B-B14F-4D97-AF65-F5344CB8AC3E}">
        <p14:creationId xmlns:p14="http://schemas.microsoft.com/office/powerpoint/2010/main" val="8566198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2800" dirty="0">
                <a:solidFill>
                  <a:srgbClr val="000000"/>
                </a:solidFill>
                <a:effectLst/>
              </a:rPr>
              <a:t>GAM</a:t>
            </a:r>
            <a:r>
              <a:rPr lang="en-US" sz="2800" dirty="0">
                <a:solidFill>
                  <a:srgbClr val="000000"/>
                </a:solidFill>
                <a:effectLst/>
              </a:rPr>
              <a:t>E</a:t>
            </a:r>
            <a:r>
              <a:rPr lang="vi-VN" sz="2800" dirty="0">
                <a:solidFill>
                  <a:srgbClr val="000000"/>
                </a:solidFill>
                <a:effectLst/>
              </a:rPr>
              <a:t>Net bao gồm các thành phần sau: </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mô-đun nhúng y tế, </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mô-đun biểu diễn bệnh nhân</a:t>
            </a:r>
            <a:endParaRPr lang="en-US" sz="2800" dirty="0">
              <a:solidFill>
                <a:srgbClr val="000000"/>
              </a:solidFill>
              <a:effectLst/>
            </a:endParaRPr>
          </a:p>
          <a:p>
            <a:pPr rtl="0"/>
            <a:r>
              <a:rPr lang="en-US" sz="2800" dirty="0">
                <a:solidFill>
                  <a:srgbClr val="000000"/>
                </a:solidFill>
                <a:effectLst/>
              </a:rPr>
              <a:t>	</a:t>
            </a:r>
            <a:r>
              <a:rPr lang="vi-VN" sz="2800" dirty="0">
                <a:solidFill>
                  <a:srgbClr val="000000"/>
                </a:solidFill>
                <a:effectLst/>
              </a:rPr>
              <a:t>mô-đun bộ nhớ tăng cường đồ thị.</a:t>
            </a:r>
            <a:endPar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94</a:t>
            </a:fld>
            <a:endParaRPr lang="en-US" dirty="0"/>
          </a:p>
        </p:txBody>
      </p:sp>
    </p:spTree>
    <p:extLst>
      <p:ext uri="{BB962C8B-B14F-4D97-AF65-F5344CB8AC3E}">
        <p14:creationId xmlns:p14="http://schemas.microsoft.com/office/powerpoint/2010/main" val="308448852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95</a:t>
            </a:fld>
            <a:endParaRPr lang="en-US" dirty="0"/>
          </a:p>
        </p:txBody>
      </p:sp>
    </p:spTree>
    <p:extLst>
      <p:ext uri="{BB962C8B-B14F-4D97-AF65-F5344CB8AC3E}">
        <p14:creationId xmlns:p14="http://schemas.microsoft.com/office/powerpoint/2010/main" val="3694967527"/>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0" dirty="0">
                <a:effectLst/>
                <a:latin typeface="Calibri" panose="020F0502020204030204" pitchFamily="34" charset="0"/>
                <a:ea typeface="Calibri" panose="020F0502020204030204" pitchFamily="34" charset="0"/>
                <a:cs typeface="Times New Roman" panose="02020603050405020304" pitchFamily="18" charset="0"/>
              </a:rPr>
              <a:t>Để cho phép đề xuất thuốc được cá nhân hóa phù hợp với dữ liệu EHR của bệnh nhân, chúng tôi thiết kế Dual-RNN để tìm hiểu các biểu diễn của bệnh nhân từ dữ liệu EHR đa phương thức trong đó mỗi RNN chỉ mã hóa một loại mã y tế. Lý do là rất có thể một cuộc thăm khám lâm sàng thiếu phương thức (ví dụ: chỉ có phương thức chẩn đoán mà không có thủ thuật). Do đó, chúng tôi mô hình hóa các phương thức thủ tục và chẩn đoán riêng biệt bằng cách sử dụng hai RNN.</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96</a:t>
            </a:fld>
            <a:endParaRPr lang="en-US" dirty="0"/>
          </a:p>
        </p:txBody>
      </p:sp>
    </p:spTree>
    <p:extLst>
      <p:ext uri="{BB962C8B-B14F-4D97-AF65-F5344CB8AC3E}">
        <p14:creationId xmlns:p14="http://schemas.microsoft.com/office/powerpoint/2010/main" val="10287121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err="1">
                <a:effectLst/>
                <a:latin typeface="Calibri" panose="020F0502020204030204" pitchFamily="34" charset="0"/>
                <a:ea typeface="Calibri" panose="020F0502020204030204" pitchFamily="34" charset="0"/>
                <a:cs typeface="Times New Roman" panose="02020603050405020304" pitchFamily="18" charset="0"/>
              </a:rPr>
              <a:t>Mạng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tăng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cường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cấu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phần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I, G, O, R</a:t>
            </a:r>
          </a:p>
          <a:p>
            <a:pPr marL="342900" marR="0" lvl="0" indent="-342900">
              <a:lnSpc>
                <a:spcPct val="107000"/>
              </a:lnSpc>
              <a:spcBef>
                <a:spcPts val="0"/>
              </a:spcBef>
              <a:spcAft>
                <a:spcPts val="800"/>
              </a:spcAft>
              <a:buFont typeface="Calibri" panose="020F0502020204030204" pitchFamily="34" charset="0"/>
              <a:buChar char="-"/>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dirty="0">
                <a:effectLst/>
                <a:latin typeface="Calibri" panose="020F0502020204030204" pitchFamily="34" charset="0"/>
                <a:ea typeface="Calibri" panose="020F0502020204030204" pitchFamily="34" charset="0"/>
                <a:cs typeface="Times New Roman" panose="02020603050405020304" pitchFamily="18" charset="0"/>
              </a:rPr>
              <a:t>Để tận dụng kiến thức về thuốc, chúng tôi xây dựng một mô-đun bộ nhớ tăng cường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đồ</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thị</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không chỉ nhúng và lưu trữ biểu đồ EHR và biểu đồ DDI dưới dạng dữ kiện trong Ngân hàng Bộ nhớ (MB), mà còn chèn lịch sử bệnh nhân vào dạng khóa-giá trị Bộ nhớ Động (DM) vào nắm bắt đầy đủ các thông tin từ các quan điểm khác nhau. Lấy cảm hứng 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mô</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hình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đề</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xuất</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bài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báo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2800" dirty="0"/>
              <a:t>Jason Weston </a:t>
            </a:r>
            <a:r>
              <a:rPr lang="en-US" sz="2800" dirty="0" err="1"/>
              <a:t>và</a:t>
            </a:r>
            <a:r>
              <a:rPr lang="en-US" sz="2800" dirty="0"/>
              <a:t> </a:t>
            </a:r>
            <a:r>
              <a:rPr lang="en-US" sz="2800" dirty="0" err="1"/>
              <a:t>các</a:t>
            </a:r>
            <a:r>
              <a:rPr lang="en-US" sz="2800" dirty="0"/>
              <a:t> </a:t>
            </a:r>
            <a:r>
              <a:rPr lang="en-US" sz="2800" dirty="0" err="1"/>
              <a:t>đồng</a:t>
            </a:r>
            <a:r>
              <a:rPr lang="en-US" sz="2800" dirty="0"/>
              <a:t> </a:t>
            </a:r>
            <a:r>
              <a:rPr lang="en-US" sz="2800" dirty="0" err="1"/>
              <a:t>sự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 bốn thành phần bộ nhớ I, G, O, R được đề xuất mô phỏng kiến trúc của máy tính hiện đại theo một cách nào đó:</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97</a:t>
            </a:fld>
            <a:endParaRPr lang="en-US" dirty="0"/>
          </a:p>
        </p:txBody>
      </p:sp>
    </p:spTree>
    <p:extLst>
      <p:ext uri="{BB962C8B-B14F-4D97-AF65-F5344CB8AC3E}">
        <p14:creationId xmlns:p14="http://schemas.microsoft.com/office/powerpoint/2010/main" val="18486535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dirty="0">
                <a:effectLst/>
                <a:latin typeface="Calibri" panose="020F0502020204030204" pitchFamily="34" charset="0"/>
                <a:ea typeface="Calibri" panose="020F0502020204030204" pitchFamily="34" charset="0"/>
                <a:cs typeface="Times New Roman" panose="02020603050405020304" pitchFamily="18" charset="0"/>
              </a:rPr>
              <a:t>I:</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Biểu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b="1"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b="1"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chuyển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đổi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đầu</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vào</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thành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truy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vấn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đọc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bộ</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nhớ</a:t>
            </a:r>
            <a:r>
              <a:rPr lang="en-US" sz="1800" dirty="0">
                <a:effectLst/>
                <a:latin typeface="Calibri" panose="020F0502020204030204" pitchFamily="34" charset="0"/>
                <a:ea typeface="Calibri" panose="020F0502020204030204" pitchFamily="34" charset="0"/>
                <a:cs typeface="Times New Roman" panose="02020603050405020304" pitchFamily="18" charset="0"/>
              </a:rPr>
              <a:t>. Ở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đây</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chúng</a:t>
            </a:r>
            <a:r>
              <a:rPr lang="en-US" sz="1800" dirty="0">
                <a:effectLst/>
                <a:latin typeface="Calibri" panose="020F0502020204030204" pitchFamily="34" charset="0"/>
                <a:ea typeface="Calibri" panose="020F0502020204030204" pitchFamily="34" charset="0"/>
                <a:cs typeface="Times New Roman" panose="02020603050405020304" pitchFamily="18" charset="0"/>
              </a:rPr>
              <a:t> ta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thể</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sử</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dụng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trạng</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thái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ẩn</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từ</a:t>
            </a:r>
            <a:r>
              <a:rPr lang="en-US" sz="1800" dirty="0">
                <a:effectLst/>
                <a:latin typeface="Calibri" panose="020F0502020204030204" pitchFamily="34" charset="0"/>
                <a:ea typeface="Calibri" panose="020F0502020204030204" pitchFamily="34" charset="0"/>
                <a:cs typeface="Times New Roman" panose="02020603050405020304" pitchFamily="18" charset="0"/>
              </a:rPr>
              <a:t> Dual-RNN.</a:t>
            </a:r>
          </a:p>
        </p:txBody>
      </p:sp>
      <p:sp>
        <p:nvSpPr>
          <p:cNvPr id="4" name="Slide Number Placeholder 3"/>
          <p:cNvSpPr>
            <a:spLocks noGrp="1"/>
          </p:cNvSpPr>
          <p:nvPr>
            <p:ph type="sldNum" sz="quarter" idx="5"/>
          </p:nvPr>
        </p:nvSpPr>
        <p:spPr/>
        <p:txBody>
          <a:bodyPr/>
          <a:lstStyle/>
          <a:p>
            <a:fld id="{22289C57-55D7-40A4-A101-E74FAC7A092B}" type="slidenum">
              <a:rPr lang="en-US" smtClean="0"/>
              <a:t>98</a:t>
            </a:fld>
            <a:endParaRPr lang="en-US" dirty="0"/>
          </a:p>
        </p:txBody>
      </p:sp>
    </p:spTree>
    <p:extLst>
      <p:ext uri="{BB962C8B-B14F-4D97-AF65-F5344CB8AC3E}">
        <p14:creationId xmlns:p14="http://schemas.microsoft.com/office/powerpoint/2010/main" val="364287543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G: Tổng quát hóa </a:t>
            </a:r>
            <a:r>
              <a:rPr lang="vi-VN" sz="1800" dirty="0">
                <a:effectLst/>
                <a:latin typeface="Calibri" panose="020F0502020204030204" pitchFamily="34" charset="0"/>
                <a:ea typeface="Calibri" panose="020F0502020204030204" pitchFamily="34" charset="0"/>
                <a:cs typeface="Times New Roman" panose="02020603050405020304" pitchFamily="18" charset="0"/>
              </a:rPr>
              <a:t>là quá trình tạo và cập nhật biểu diễn bộ nhớ. Chúng tôi thiết kế mô-đun bộ nhớ bằng cách lưu trữ biểu đồ biểu diễn bộ nhớ tăng cường dưới dạng dữ kiện trong Ngân hàng bộ nhớ (MB) và chèn lịch sử bệnh nhân vào Bộ nhớ động (DM) dưới dạng các cặp khóa-giá trị để nắm bắt đầy đủ thông tin từ các chế độ xem khác nhau</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99</a:t>
            </a:fld>
            <a:endParaRPr lang="en-US" dirty="0"/>
          </a:p>
        </p:txBody>
      </p:sp>
    </p:spTree>
    <p:extLst>
      <p:ext uri="{BB962C8B-B14F-4D97-AF65-F5344CB8AC3E}">
        <p14:creationId xmlns:p14="http://schemas.microsoft.com/office/powerpoint/2010/main" val="376358981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O: Biểu diễn bộ nhớ đầu ra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tạo ra các đầu ra với biểu diễn bệnh nhân (truy vấn) và trạng thái bộ nhớ hiện tạ</a:t>
            </a:r>
            <a:r>
              <a:rPr lang="en-US" sz="1800" b="0" dirty="0">
                <a:effectLst/>
                <a:latin typeface="Calibri" panose="020F0502020204030204" pitchFamily="34" charset="0"/>
                <a:ea typeface="Calibri" panose="020F0502020204030204" pitchFamily="34" charset="0"/>
                <a:cs typeface="Times New Roman" panose="02020603050405020304" pitchFamily="18" charset="0"/>
              </a:rPr>
              <a:t>.</a:t>
            </a:r>
          </a:p>
          <a:p>
            <a:pPr marL="342900" marR="0" lvl="0" indent="-342900">
              <a:lnSpc>
                <a:spcPct val="107000"/>
              </a:lnSpc>
              <a:spcBef>
                <a:spcPts val="0"/>
              </a:spcBef>
              <a:spcAft>
                <a:spcPts val="800"/>
              </a:spcAft>
              <a:buFont typeface="Calibri" panose="020F0502020204030204" pitchFamily="34" charset="0"/>
              <a:buChar char="-"/>
            </a:pP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vi-VN" sz="1800" b="1" dirty="0">
                <a:effectLst/>
                <a:latin typeface="Calibri" panose="020F0502020204030204" pitchFamily="34" charset="0"/>
                <a:ea typeface="Calibri" panose="020F0502020204030204" pitchFamily="34" charset="0"/>
                <a:cs typeface="Times New Roman" panose="02020603050405020304" pitchFamily="18" charset="0"/>
              </a:rPr>
              <a:t>R: Phản hồi </a:t>
            </a:r>
            <a:r>
              <a:rPr lang="vi-VN" sz="1800" b="0" dirty="0">
                <a:effectLst/>
                <a:latin typeface="Calibri" panose="020F0502020204030204" pitchFamily="34" charset="0"/>
                <a:ea typeface="Calibri" panose="020F0502020204030204" pitchFamily="34" charset="0"/>
                <a:cs typeface="Times New Roman" panose="02020603050405020304" pitchFamily="18" charset="0"/>
              </a:rPr>
              <a:t>là bước cuối cùng để sử dụng biểu diễn bệnh nhân và đầu ra bộ nhớ để dự đoán thuốc đa nhãn</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100</a:t>
            </a:fld>
            <a:endParaRPr lang="en-US" dirty="0"/>
          </a:p>
        </p:txBody>
      </p:sp>
    </p:spTree>
    <p:extLst>
      <p:ext uri="{BB962C8B-B14F-4D97-AF65-F5344CB8AC3E}">
        <p14:creationId xmlns:p14="http://schemas.microsoft.com/office/powerpoint/2010/main" val="202721023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nSpc>
                <a:spcPct val="107000"/>
              </a:lnSpc>
              <a:spcBef>
                <a:spcPts val="0"/>
              </a:spcBef>
              <a:spcAft>
                <a:spcPts val="800"/>
              </a:spcAft>
              <a:buFont typeface="Calibri" panose="020F0502020204030204" pitchFamily="34" charset="0"/>
              <a:buChar char="-"/>
            </a:pPr>
            <a:r>
              <a:rPr lang="en-US" sz="1800" b="0" dirty="0">
                <a:effectLst/>
                <a:latin typeface="Calibri" panose="020F0502020204030204" pitchFamily="34" charset="0"/>
                <a:ea typeface="Calibri" panose="020F0502020204030204" pitchFamily="34" charset="0"/>
                <a:cs typeface="Times New Roman" panose="02020603050405020304" pitchFamily="18" charset="0"/>
              </a:rPr>
              <a:t>So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sánh</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suất</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các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phương</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pháp</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khác</a:t>
            </a:r>
            <a:r>
              <a:rPr lang="en-US" sz="1800" b="0" dirty="0">
                <a:effectLst/>
                <a:latin typeface="Calibri" panose="020F0502020204030204" pitchFamily="34" charset="0"/>
                <a:ea typeface="Calibri" panose="020F0502020204030204" pitchFamily="34" charset="0"/>
                <a:cs typeface="Times New Roman" panose="02020603050405020304" pitchFamily="18" charset="0"/>
              </a:rPr>
              <a:t> </a:t>
            </a:r>
            <a:r>
              <a:rPr lang="en-US" sz="1800" b="0" dirty="0" err="1">
                <a:effectLst/>
                <a:latin typeface="Calibri" panose="020F0502020204030204" pitchFamily="34" charset="0"/>
                <a:ea typeface="Calibri" panose="020F0502020204030204" pitchFamily="34" charset="0"/>
                <a:cs typeface="Times New Roman" panose="02020603050405020304" pitchFamily="18" charset="0"/>
              </a:rPr>
              <a:t>nhau</a:t>
            </a:r>
            <a:endParaRPr lang="en-US" sz="1800" b="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101</a:t>
            </a:fld>
            <a:endParaRPr lang="en-US" dirty="0"/>
          </a:p>
        </p:txBody>
      </p:sp>
    </p:spTree>
    <p:extLst>
      <p:ext uri="{BB962C8B-B14F-4D97-AF65-F5344CB8AC3E}">
        <p14:creationId xmlns:p14="http://schemas.microsoft.com/office/powerpoint/2010/main" val="6114450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vi-VN" sz="1800" dirty="0">
                <a:effectLst/>
                <a:latin typeface="Calibri" panose="020F0502020204030204" pitchFamily="34" charset="0"/>
                <a:ea typeface="Calibri" panose="020F0502020204030204" pitchFamily="34" charset="0"/>
                <a:cs typeface="Times New Roman" panose="02020603050405020304" pitchFamily="18" charset="0"/>
              </a:rPr>
              <a:t>Trong công việc này, chúng tôi đã trình bày GAMNet, một mô hình học sâu từ đầu đến cuối nhằm tạo ra các đề xuất kết hợp thuốc hiệu quả và an toàn thông qua mạng bộ nhớ có ngân hàng bộ nhớ được tăng cường bằng cách sử dụng thuốc tích hợp và đồ thị DDI cũng như bộ nhớ động dựa trên tiền sử bệnh nhân.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vi-VN" sz="1800" dirty="0">
                <a:effectLst/>
                <a:latin typeface="Calibri" panose="020F0502020204030204" pitchFamily="34" charset="0"/>
                <a:ea typeface="Calibri" panose="020F0502020204030204" pitchFamily="34" charset="0"/>
                <a:cs typeface="Times New Roman" panose="02020603050405020304" pitchFamily="18" charset="0"/>
              </a:rPr>
              <a:t>GAMNet được tối ưu hóa để cân bằng giữa tính hiệu quả và an toàn bằng cách kết hợp khả năng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dự</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đoán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sai</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en-US" sz="1800" dirty="0" err="1">
                <a:effectLst/>
                <a:latin typeface="Calibri" panose="020F0502020204030204" pitchFamily="34" charset="0"/>
                <a:ea typeface="Calibri" panose="020F0502020204030204" pitchFamily="34" charset="0"/>
                <a:cs typeface="Times New Roman" panose="02020603050405020304" pitchFamily="18" charset="0"/>
              </a:rPr>
              <a:t>lệch</a:t>
            </a:r>
            <a:r>
              <a:rPr lang="en-US" sz="1800" dirty="0">
                <a:effectLst/>
                <a:latin typeface="Calibri" panose="020F0502020204030204" pitchFamily="34" charset="0"/>
                <a:ea typeface="Calibri" panose="020F0502020204030204" pitchFamily="34" charset="0"/>
                <a:cs typeface="Times New Roman" panose="02020603050405020304" pitchFamily="18" charset="0"/>
              </a:rPr>
              <a:t> </a:t>
            </a:r>
            <a:r>
              <a:rPr lang="vi-VN" sz="1800" dirty="0">
                <a:effectLst/>
                <a:latin typeface="Calibri" panose="020F0502020204030204" pitchFamily="34" charset="0"/>
                <a:ea typeface="Calibri" panose="020F0502020204030204" pitchFamily="34" charset="0"/>
                <a:cs typeface="Times New Roman" panose="02020603050405020304" pitchFamily="18" charset="0"/>
              </a:rPr>
              <a:t>đa nhãn từ dữ liệu EHR và DDI đối với kiến ​​thức DDI</a:t>
            </a:r>
            <a:r>
              <a:rPr lang="en-US" sz="28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rtl="0"/>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rtl="0"/>
            <a:r>
              <a:rPr lang="vi-VN" sz="1800" dirty="0">
                <a:effectLst/>
                <a:latin typeface="Calibri" panose="020F0502020204030204" pitchFamily="34" charset="0"/>
                <a:ea typeface="Calibri" panose="020F0502020204030204" pitchFamily="34" charset="0"/>
                <a:cs typeface="Times New Roman" panose="02020603050405020304" pitchFamily="18" charset="0"/>
              </a:rPr>
              <a:t>Kết quả thử nghiệm về EHR trong thế giới thực cho thấy GAMNet vượt trội hơn tất cả các đường cơ sở trong các biện pháp đo lường hiệu quả và đạt được mức giảm tỷ lệ DDI 3:60% từ dữ liệu EHR hiện có. Khi chúng tôi nhận thấy sự đánh đổi giữa các biện pháp hiệu quả và an toàn, một hướng nghiên cứu có thể bổ ích trong tương lai là đề xuất đồng thời các thuốc thay thế có cùng dấu hiệu của thuốc có hại nhưng sẽ không gây ra DDI bất lợi.</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22289C57-55D7-40A4-A101-E74FAC7A092B}" type="slidenum">
              <a:rPr lang="en-US" smtClean="0"/>
              <a:t>102</a:t>
            </a:fld>
            <a:endParaRPr lang="en-US" dirty="0"/>
          </a:p>
        </p:txBody>
      </p:sp>
    </p:spTree>
    <p:extLst>
      <p:ext uri="{BB962C8B-B14F-4D97-AF65-F5344CB8AC3E}">
        <p14:creationId xmlns:p14="http://schemas.microsoft.com/office/powerpoint/2010/main" val="192926128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dt="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6.xml"/><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7.xml"/><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hyperlink" Target="https://d2l.ai/chapter_recurrent-modern/gru.html" TargetMode="External"/><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hyperlink" Target="https://arxiv.org/abs/1602.05568"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4.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35.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2.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3.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4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4.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8.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5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0.xml"/><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5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3.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4.xml"/><Relationship Id="rId1" Type="http://schemas.openxmlformats.org/officeDocument/2006/relationships/slideLayout" Target="../slideLayouts/slideLayout12.xml"/><Relationship Id="rId4" Type="http://schemas.openxmlformats.org/officeDocument/2006/relationships/image" Target="../media/image37.png"/></Relationships>
</file>

<file path=ppt/slides/_rels/slide5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7.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8.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0.xml"/><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4.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6.xml"/><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9.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0.xml"/><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71.xml"/><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2.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4.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7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76.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8.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9.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80.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1.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3.xml"/><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8" Type="http://schemas.openxmlformats.org/officeDocument/2006/relationships/slide" Target="slide38.xml"/><Relationship Id="rId3" Type="http://schemas.openxmlformats.org/officeDocument/2006/relationships/slide" Target="slide10.xml"/><Relationship Id="rId7" Type="http://schemas.openxmlformats.org/officeDocument/2006/relationships/slide" Target="slide4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slide" Target="slide36.xml"/><Relationship Id="rId5" Type="http://schemas.openxmlformats.org/officeDocument/2006/relationships/slide" Target="slide39.xml"/><Relationship Id="rId4" Type="http://schemas.openxmlformats.org/officeDocument/2006/relationships/slide" Target="slide32.xml"/></Relationships>
</file>

<file path=ppt/slides/_rels/slide90.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6.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7.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92.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8.xml"/><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89.xml"/><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3" Type="http://schemas.openxmlformats.org/officeDocument/2006/relationships/slide" Target="slide9.xml"/><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91.xml"/><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92.xml"/><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93.xml"/><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94.xml"/><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err="1"/>
              <a:t>Báo</a:t>
            </a:r>
            <a:r>
              <a:rPr lang="en-US" dirty="0"/>
              <a:t> </a:t>
            </a:r>
            <a:r>
              <a:rPr lang="en-US" dirty="0" err="1"/>
              <a:t>cáo</a:t>
            </a:r>
            <a:r>
              <a:rPr lang="en-US" dirty="0"/>
              <a:t> quá </a:t>
            </a:r>
            <a:r>
              <a:rPr lang="en-US" dirty="0" err="1"/>
              <a:t>trình</a:t>
            </a:r>
            <a:endParaRPr lang="en-US" dirty="0"/>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KDD2021</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a:solidFill>
                  <a:schemeClr val="bg1"/>
                </a:solidFill>
                <a:latin typeface="Times New Roman" panose="02020603050405020304" pitchFamily="18" charset="0"/>
                <a:cs typeface="Times New Roman" panose="02020603050405020304" pitchFamily="18" charset="0"/>
              </a:rPr>
              <a:t>RNN</a:t>
            </a: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10</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Hạn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chế</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9138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fontScale="90000"/>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Output memory representation and response</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13A24B33-7A99-C983-5833-19BA6CACCF24}"/>
              </a:ext>
            </a:extLst>
          </p:cNvPr>
          <p:cNvPicPr>
            <a:picLocks noChangeAspect="1"/>
          </p:cNvPicPr>
          <p:nvPr/>
        </p:nvPicPr>
        <p:blipFill>
          <a:blip r:embed="rId3"/>
          <a:stretch>
            <a:fillRect/>
          </a:stretch>
        </p:blipFill>
        <p:spPr>
          <a:xfrm>
            <a:off x="362415" y="1837164"/>
            <a:ext cx="11405042" cy="4486789"/>
          </a:xfrm>
          <a:prstGeom prst="rect">
            <a:avLst/>
          </a:prstGeom>
        </p:spPr>
      </p:pic>
    </p:spTree>
    <p:extLst>
      <p:ext uri="{BB962C8B-B14F-4D97-AF65-F5344CB8AC3E}">
        <p14:creationId xmlns:p14="http://schemas.microsoft.com/office/powerpoint/2010/main" val="1548143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err="1">
                <a:solidFill>
                  <a:schemeClr val="bg1"/>
                </a:solidFill>
              </a:rPr>
              <a:t>Kết</a:t>
            </a:r>
            <a:r>
              <a:rPr lang="en-US" sz="3200" b="1" dirty="0">
                <a:solidFill>
                  <a:schemeClr val="bg1"/>
                </a:solidFill>
              </a:rPr>
              <a:t> </a:t>
            </a:r>
            <a:r>
              <a:rPr lang="en-US" sz="3200" b="1" dirty="0" err="1">
                <a:solidFill>
                  <a:schemeClr val="bg1"/>
                </a:solidFill>
              </a:rPr>
              <a:t>quả</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E629BA5B-2B69-D317-C62F-09D48E44A391}"/>
              </a:ext>
            </a:extLst>
          </p:cNvPr>
          <p:cNvPicPr>
            <a:picLocks noChangeAspect="1"/>
          </p:cNvPicPr>
          <p:nvPr/>
        </p:nvPicPr>
        <p:blipFill>
          <a:blip r:embed="rId3"/>
          <a:stretch>
            <a:fillRect/>
          </a:stretch>
        </p:blipFill>
        <p:spPr>
          <a:xfrm>
            <a:off x="221984" y="3144556"/>
            <a:ext cx="11755427" cy="2578327"/>
          </a:xfrm>
          <a:prstGeom prst="rect">
            <a:avLst/>
          </a:prstGeom>
        </p:spPr>
      </p:pic>
    </p:spTree>
    <p:extLst>
      <p:ext uri="{BB962C8B-B14F-4D97-AF65-F5344CB8AC3E}">
        <p14:creationId xmlns:p14="http://schemas.microsoft.com/office/powerpoint/2010/main" val="1172615889"/>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GAMENet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sz="2000" dirty="0"/>
          </a:p>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Hiệu</a:t>
            </a:r>
            <a:r>
              <a:rPr lang="en-US" sz="2400" dirty="0"/>
              <a:t> </a:t>
            </a:r>
            <a:r>
              <a:rPr lang="en-US" sz="2400" dirty="0" err="1"/>
              <a:t>quả</a:t>
            </a:r>
            <a:r>
              <a:rPr lang="en-US" sz="2400" dirty="0"/>
              <a:t> </a:t>
            </a:r>
            <a:r>
              <a:rPr lang="en-US" sz="2400" dirty="0" err="1"/>
              <a:t>trong</a:t>
            </a:r>
            <a:r>
              <a:rPr lang="en-US" sz="2400" dirty="0"/>
              <a:t> </a:t>
            </a:r>
            <a:r>
              <a:rPr lang="en-US" sz="2400" dirty="0" err="1"/>
              <a:t>việc</a:t>
            </a:r>
            <a:r>
              <a:rPr lang="en-US" sz="2400" dirty="0"/>
              <a:t> </a:t>
            </a:r>
            <a:r>
              <a:rPr lang="en-US" sz="2400" dirty="0" err="1"/>
              <a:t>giảm</a:t>
            </a:r>
            <a:r>
              <a:rPr lang="en-US" sz="2400" dirty="0"/>
              <a:t> </a:t>
            </a:r>
            <a:r>
              <a:rPr lang="en-US" sz="2400" dirty="0" err="1"/>
              <a:t>tỉ</a:t>
            </a:r>
            <a:r>
              <a:rPr lang="en-US" sz="2400" dirty="0"/>
              <a:t> </a:t>
            </a:r>
            <a:r>
              <a:rPr lang="en-US" sz="2400" dirty="0" err="1"/>
              <a:t>lệ</a:t>
            </a:r>
            <a:r>
              <a:rPr lang="en-US" sz="2400" dirty="0"/>
              <a:t> DDI.</a:t>
            </a:r>
          </a:p>
        </p:txBody>
      </p:sp>
    </p:spTree>
    <p:extLst>
      <p:ext uri="{BB962C8B-B14F-4D97-AF65-F5344CB8AC3E}">
        <p14:creationId xmlns:p14="http://schemas.microsoft.com/office/powerpoint/2010/main" val="114837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Đặc</a:t>
            </a:r>
            <a:r>
              <a:rPr lang="en-US" sz="2400" dirty="0">
                <a:solidFill>
                  <a:schemeClr val="bg1"/>
                </a:solidFill>
              </a:rPr>
              <a:t> </a:t>
            </a:r>
            <a:r>
              <a:rPr lang="en-US" sz="2400" dirty="0" err="1">
                <a:solidFill>
                  <a:schemeClr val="bg1"/>
                </a:solidFill>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Thời</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gian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đơn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chiều</a:t>
            </a:r>
            <a:r>
              <a:rPr lang="en-US" sz="4000" kern="1200" dirty="0">
                <a:solidFill>
                  <a:schemeClr val="tx1"/>
                </a:solidFill>
                <a:latin typeface="Times New Roman" panose="02020603050405020304" pitchFamily="18" charset="0"/>
                <a:cs typeface="Times New Roman" panose="02020603050405020304" pitchFamily="18" charset="0"/>
              </a:rPr>
              <a:t>.</a:t>
            </a:r>
          </a:p>
          <a:p>
            <a:pPr marL="171450" indent="-17145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Dữ</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liệu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lân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cận</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11</a:t>
            </a:fld>
            <a:endParaRPr lang="en-US" sz="1200">
              <a:solidFill>
                <a:schemeClr val="bg1"/>
              </a:solidFill>
            </a:endParaRPr>
          </a:p>
        </p:txBody>
      </p:sp>
    </p:spTree>
    <p:extLst>
      <p:ext uri="{BB962C8B-B14F-4D97-AF65-F5344CB8AC3E}">
        <p14:creationId xmlns:p14="http://schemas.microsoft.com/office/powerpoint/2010/main" val="5177403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Nhược</a:t>
            </a:r>
            <a:r>
              <a:rPr lang="en-US" sz="2400" dirty="0">
                <a:solidFill>
                  <a:schemeClr val="bg1"/>
                </a:solidFill>
              </a:rPr>
              <a:t> </a:t>
            </a:r>
            <a:r>
              <a:rPr lang="en-US" sz="2400" dirty="0" err="1">
                <a:solidFill>
                  <a:schemeClr val="bg1"/>
                </a:solidFill>
              </a:rPr>
              <a:t>điểm</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Chỉ</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dự</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đoán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theo</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một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chiều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dự</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đoán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tuần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tự</a:t>
            </a:r>
            <a:r>
              <a:rPr lang="en-US" sz="4000" dirty="0">
                <a:solidFill>
                  <a:schemeClr val="tx1"/>
                </a:solidFill>
                <a:latin typeface="Times New Roman" panose="02020603050405020304" pitchFamily="18" charset="0"/>
                <a:cs typeface="Times New Roman" panose="02020603050405020304" pitchFamily="18" charset="0"/>
              </a:rPr>
              <a:t>)</a:t>
            </a:r>
            <a:endParaRPr lang="en-US" sz="4000" kern="1200" dirty="0">
              <a:solidFill>
                <a:schemeClr val="tx1"/>
              </a:solidFill>
              <a:latin typeface="Times New Roman" panose="02020603050405020304" pitchFamily="18" charset="0"/>
              <a:cs typeface="Times New Roman" panose="02020603050405020304" pitchFamily="18" charset="0"/>
            </a:endParaRPr>
          </a:p>
          <a:p>
            <a:pPr marL="171450" indent="-17145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Hiệu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suất</a:t>
            </a:r>
            <a:r>
              <a:rPr lang="en-US" sz="4000" dirty="0">
                <a:solidFill>
                  <a:schemeClr val="tx1"/>
                </a:solidFill>
                <a:latin typeface="Times New Roman" panose="02020603050405020304" pitchFamily="18" charset="0"/>
                <a:cs typeface="Times New Roman" panose="02020603050405020304" pitchFamily="18" charset="0"/>
              </a:rPr>
              <a:t> bị </a:t>
            </a:r>
            <a:r>
              <a:rPr lang="en-US" sz="4000" dirty="0" err="1">
                <a:solidFill>
                  <a:schemeClr val="tx1"/>
                </a:solidFill>
                <a:latin typeface="Times New Roman" panose="02020603050405020304" pitchFamily="18" charset="0"/>
                <a:cs typeface="Times New Roman" panose="02020603050405020304" pitchFamily="18" charset="0"/>
              </a:rPr>
              <a:t>giảm</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dần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theo</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độ</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dài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chuỗi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thời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gian</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12</a:t>
            </a:fld>
            <a:endParaRPr lang="en-US" sz="1200">
              <a:solidFill>
                <a:schemeClr val="bg1"/>
              </a:solidFill>
            </a:endParaRPr>
          </a:p>
        </p:txBody>
      </p:sp>
    </p:spTree>
    <p:extLst>
      <p:ext uri="{BB962C8B-B14F-4D97-AF65-F5344CB8AC3E}">
        <p14:creationId xmlns:p14="http://schemas.microsoft.com/office/powerpoint/2010/main" val="40246684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a:solidFill>
                  <a:schemeClr val="bg1"/>
                </a:solidFill>
              </a:rPr>
              <a:t>Vanishing Gradient</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Chỉ</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học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được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các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trạng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thái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lân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cận</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13</a:t>
            </a:fld>
            <a:endParaRPr lang="en-US" sz="1200">
              <a:solidFill>
                <a:schemeClr val="bg1"/>
              </a:solidFill>
            </a:endParaRPr>
          </a:p>
        </p:txBody>
      </p:sp>
    </p:spTree>
    <p:extLst>
      <p:ext uri="{BB962C8B-B14F-4D97-AF65-F5344CB8AC3E}">
        <p14:creationId xmlns:p14="http://schemas.microsoft.com/office/powerpoint/2010/main" val="13454608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a:solidFill>
                  <a:schemeClr val="bg1"/>
                </a:solidFill>
              </a:rPr>
              <a:t>Exploding Gradient</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Mạng</a:t>
            </a:r>
            <a:r>
              <a:rPr lang="en-US" sz="4000" dirty="0">
                <a:solidFill>
                  <a:schemeClr val="tx1"/>
                </a:solidFill>
                <a:latin typeface="Times New Roman" panose="02020603050405020304" pitchFamily="18" charset="0"/>
                <a:cs typeface="Times New Roman" panose="02020603050405020304" pitchFamily="18" charset="0"/>
              </a:rPr>
              <a:t> neural </a:t>
            </a:r>
            <a:r>
              <a:rPr lang="en-US" sz="4000" dirty="0" err="1">
                <a:solidFill>
                  <a:schemeClr val="tx1"/>
                </a:solidFill>
                <a:latin typeface="Times New Roman" panose="02020603050405020304" pitchFamily="18" charset="0"/>
                <a:cs typeface="Times New Roman" panose="02020603050405020304" pitchFamily="18" charset="0"/>
              </a:rPr>
              <a:t>không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ổn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định</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14</a:t>
            </a:fld>
            <a:endParaRPr lang="en-US" sz="1200">
              <a:solidFill>
                <a:schemeClr val="bg1"/>
              </a:solidFill>
            </a:endParaRPr>
          </a:p>
        </p:txBody>
      </p:sp>
    </p:spTree>
    <p:extLst>
      <p:ext uri="{BB962C8B-B14F-4D97-AF65-F5344CB8AC3E}">
        <p14:creationId xmlns:p14="http://schemas.microsoft.com/office/powerpoint/2010/main" val="25972238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15</a:t>
            </a:fld>
            <a:endParaRPr lang="en-US" sz="1200">
              <a:solidFill>
                <a:schemeClr val="bg1"/>
              </a:solidFill>
            </a:endParaRPr>
          </a:p>
        </p:txBody>
      </p:sp>
    </p:spTree>
    <p:extLst>
      <p:ext uri="{BB962C8B-B14F-4D97-AF65-F5344CB8AC3E}">
        <p14:creationId xmlns:p14="http://schemas.microsoft.com/office/powerpoint/2010/main" val="7425629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a:solidFill>
                  <a:schemeClr val="bg1"/>
                </a:solidFill>
                <a:latin typeface="Times New Roman" panose="02020603050405020304" pitchFamily="18" charset="0"/>
                <a:cs typeface="Times New Roman" panose="02020603050405020304" pitchFamily="18" charset="0"/>
              </a:rPr>
              <a:t>LSTM</a:t>
            </a: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16</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1188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86956" cy="887097"/>
          </a:xfrm>
        </p:spPr>
        <p:txBody>
          <a:bodyPr vert="horz" lIns="91440" tIns="45720" rIns="91440" bIns="45720" rtlCol="0" anchor="b">
            <a:normAutofit fontScale="90000"/>
          </a:bodyPr>
          <a:lstStyle/>
          <a:p>
            <a:r>
              <a:rPr lang="en-US" sz="6000" b="1" kern="1200" dirty="0">
                <a:solidFill>
                  <a:schemeClr val="bg1"/>
                </a:solidFill>
                <a:latin typeface="+mj-lt"/>
                <a:ea typeface="+mj-ea"/>
                <a:cs typeface="+mj-cs"/>
              </a:rPr>
              <a:t>LSTM</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Tương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tác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với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nút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mạng</a:t>
            </a:r>
            <a:r>
              <a:rPr lang="en-US" sz="4000" dirty="0">
                <a:solidFill>
                  <a:schemeClr val="tx1"/>
                </a:solidFill>
                <a:latin typeface="Times New Roman" panose="02020603050405020304" pitchFamily="18" charset="0"/>
                <a:cs typeface="Times New Roman" panose="02020603050405020304" pitchFamily="18" charset="0"/>
              </a:rPr>
              <a:t> ở </a:t>
            </a:r>
            <a:r>
              <a:rPr lang="en-US" sz="4000" dirty="0" err="1">
                <a:solidFill>
                  <a:schemeClr val="tx1"/>
                </a:solidFill>
                <a:latin typeface="Times New Roman" panose="02020603050405020304" pitchFamily="18" charset="0"/>
                <a:cs typeface="Times New Roman" panose="02020603050405020304" pitchFamily="18" charset="0"/>
              </a:rPr>
              <a:t>xa</a:t>
            </a:r>
            <a:r>
              <a:rPr lang="en-US" sz="40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Xử</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lý</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điểm</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và</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luồng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dữ</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liệu</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17</a:t>
            </a:fld>
            <a:endParaRPr lang="en-US" sz="1200">
              <a:solidFill>
                <a:schemeClr val="bg1"/>
              </a:solidFill>
            </a:endParaRPr>
          </a:p>
        </p:txBody>
      </p:sp>
    </p:spTree>
    <p:extLst>
      <p:ext uri="{BB962C8B-B14F-4D97-AF65-F5344CB8AC3E}">
        <p14:creationId xmlns:p14="http://schemas.microsoft.com/office/powerpoint/2010/main" val="27860811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Footer Placeholder 3">
            <a:extLst>
              <a:ext uri="{FF2B5EF4-FFF2-40B4-BE49-F238E27FC236}">
                <a16:creationId xmlns:a16="http://schemas.microsoft.com/office/drawing/2014/main" id="{41D706D1-D06E-4721-447A-78677DF8D3CE}"/>
              </a:ext>
            </a:extLst>
          </p:cNvPr>
          <p:cNvSpPr>
            <a:spLocks noGrp="1"/>
          </p:cNvSpPr>
          <p:nvPr>
            <p:ph type="ftr" sz="quarter" idx="11"/>
          </p:nvPr>
        </p:nvSpPr>
        <p:spPr>
          <a:xfrm>
            <a:off x="724393" y="2098436"/>
            <a:ext cx="4114800" cy="835209"/>
          </a:xfrm>
        </p:spPr>
        <p:txBody>
          <a:bodyPr vert="horz" lIns="91440" tIns="45720" rIns="91440" bIns="45720" rtlCol="0" anchor="ctr">
            <a:noAutofit/>
          </a:bodyPr>
          <a:lstStyle/>
          <a:p>
            <a:pPr algn="l">
              <a:spcAft>
                <a:spcPts val="600"/>
              </a:spcAft>
            </a:pPr>
            <a:r>
              <a:rPr lang="en-US" sz="4000" b="1" dirty="0">
                <a:solidFill>
                  <a:schemeClr val="tx1"/>
                </a:solidFill>
                <a:latin typeface="Times New Roman" panose="02020603050405020304" pitchFamily="18" charset="0"/>
                <a:cs typeface="Times New Roman" panose="02020603050405020304" pitchFamily="18" charset="0"/>
              </a:rPr>
              <a:t>LSTM</a:t>
            </a:r>
          </a:p>
        </p:txBody>
      </p:sp>
      <p:sp>
        <p:nvSpPr>
          <p:cNvPr id="5" name="Slide Number Placeholder 4">
            <a:extLst>
              <a:ext uri="{FF2B5EF4-FFF2-40B4-BE49-F238E27FC236}">
                <a16:creationId xmlns:a16="http://schemas.microsoft.com/office/drawing/2014/main" id="{A18C6BF0-8C9C-C565-9506-EDC6D306FFD8}"/>
              </a:ext>
            </a:extLst>
          </p:cNvPr>
          <p:cNvSpPr>
            <a:spLocks noGrp="1"/>
          </p:cNvSpPr>
          <p:nvPr>
            <p:ph type="sldNum" sz="quarter" idx="12"/>
          </p:nvPr>
        </p:nvSpPr>
        <p:spPr/>
        <p:txBody>
          <a:bodyPr/>
          <a:lstStyle/>
          <a:p>
            <a:fld id="{A49DFD55-3C28-40EF-9E31-A92D2E4017FF}" type="slidenum">
              <a:rPr lang="en-US" smtClean="0"/>
              <a:pPr/>
              <a:t>18</a:t>
            </a:fld>
            <a:endParaRPr lang="en-US" dirty="0"/>
          </a:p>
        </p:txBody>
      </p:sp>
      <p:pic>
        <p:nvPicPr>
          <p:cNvPr id="13" name="Picture 12">
            <a:extLst>
              <a:ext uri="{FF2B5EF4-FFF2-40B4-BE49-F238E27FC236}">
                <a16:creationId xmlns:a16="http://schemas.microsoft.com/office/drawing/2014/main" id="{7DEBBDF1-A3D2-B7FD-DEA3-7E485C9F593A}"/>
              </a:ext>
            </a:extLst>
          </p:cNvPr>
          <p:cNvPicPr>
            <a:picLocks noChangeAspect="1"/>
          </p:cNvPicPr>
          <p:nvPr/>
        </p:nvPicPr>
        <p:blipFill>
          <a:blip r:embed="rId3"/>
          <a:stretch>
            <a:fillRect/>
          </a:stretch>
        </p:blipFill>
        <p:spPr>
          <a:xfrm>
            <a:off x="296881" y="3227327"/>
            <a:ext cx="5432961" cy="2048109"/>
          </a:xfrm>
          <a:prstGeom prst="rect">
            <a:avLst/>
          </a:prstGeom>
        </p:spPr>
      </p:pic>
      <p:pic>
        <p:nvPicPr>
          <p:cNvPr id="16" name="Picture 15">
            <a:extLst>
              <a:ext uri="{FF2B5EF4-FFF2-40B4-BE49-F238E27FC236}">
                <a16:creationId xmlns:a16="http://schemas.microsoft.com/office/drawing/2014/main" id="{0952E255-20D3-778E-921B-B3C96ECE11BE}"/>
              </a:ext>
            </a:extLst>
          </p:cNvPr>
          <p:cNvPicPr>
            <a:picLocks noChangeAspect="1"/>
          </p:cNvPicPr>
          <p:nvPr/>
        </p:nvPicPr>
        <p:blipFill>
          <a:blip r:embed="rId4"/>
          <a:stretch>
            <a:fillRect/>
          </a:stretch>
        </p:blipFill>
        <p:spPr>
          <a:xfrm>
            <a:off x="6286995" y="3121590"/>
            <a:ext cx="5345708" cy="2153846"/>
          </a:xfrm>
          <a:prstGeom prst="rect">
            <a:avLst/>
          </a:prstGeom>
        </p:spPr>
      </p:pic>
      <p:sp>
        <p:nvSpPr>
          <p:cNvPr id="18" name="Footer Placeholder 3">
            <a:extLst>
              <a:ext uri="{FF2B5EF4-FFF2-40B4-BE49-F238E27FC236}">
                <a16:creationId xmlns:a16="http://schemas.microsoft.com/office/drawing/2014/main" id="{ACB6706D-8383-1A84-BEC1-F2354A5BBD16}"/>
              </a:ext>
            </a:extLst>
          </p:cNvPr>
          <p:cNvSpPr txBox="1">
            <a:spLocks/>
          </p:cNvSpPr>
          <p:nvPr/>
        </p:nvSpPr>
        <p:spPr>
          <a:xfrm>
            <a:off x="6667005" y="2098436"/>
            <a:ext cx="1643743" cy="933268"/>
          </a:xfrm>
          <a:prstGeom prst="rect">
            <a:avLst/>
          </a:prstGeom>
        </p:spPr>
        <p:txBody>
          <a:bodyPr vert="horz" lIns="91440" tIns="45720" rIns="91440" bIns="45720" rtlCol="0" anchor="ctr">
            <a:normAutofit/>
          </a:bodyPr>
          <a:lstStyle>
            <a:defPPr>
              <a:defRPr lang="en-US"/>
            </a:defPPr>
            <a:lvl1pPr marL="0" algn="ctr" defTabSz="914400" rtl="0" eaLnBrk="1" latinLnBrk="0" hangingPunct="1">
              <a:defRPr sz="9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spcAft>
                <a:spcPts val="600"/>
              </a:spcAft>
            </a:pPr>
            <a:r>
              <a:rPr lang="en-US" sz="4000" b="1" dirty="0">
                <a:solidFill>
                  <a:schemeClr val="tx1"/>
                </a:solidFill>
                <a:latin typeface="Times New Roman" panose="02020603050405020304" pitchFamily="18" charset="0"/>
                <a:cs typeface="Times New Roman" panose="02020603050405020304" pitchFamily="18" charset="0"/>
              </a:rPr>
              <a:t>RNN</a:t>
            </a:r>
          </a:p>
        </p:txBody>
      </p:sp>
      <p:cxnSp>
        <p:nvCxnSpPr>
          <p:cNvPr id="20" name="Straight Connector 19">
            <a:extLst>
              <a:ext uri="{FF2B5EF4-FFF2-40B4-BE49-F238E27FC236}">
                <a16:creationId xmlns:a16="http://schemas.microsoft.com/office/drawing/2014/main" id="{4F1EE01E-2B71-CAE8-1F7E-84E4557864AA}"/>
              </a:ext>
            </a:extLst>
          </p:cNvPr>
          <p:cNvCxnSpPr/>
          <p:nvPr/>
        </p:nvCxnSpPr>
        <p:spPr>
          <a:xfrm>
            <a:off x="6113811" y="0"/>
            <a:ext cx="0" cy="685800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79585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86956" cy="887097"/>
          </a:xfrm>
        </p:spPr>
        <p:txBody>
          <a:bodyPr vert="horz" lIns="91440" tIns="45720" rIns="91440" bIns="45720" rtlCol="0" anchor="b">
            <a:normAutofit fontScale="90000"/>
          </a:bodyPr>
          <a:lstStyle/>
          <a:p>
            <a:r>
              <a:rPr lang="en-US" sz="6000" b="1" kern="1200" dirty="0">
                <a:solidFill>
                  <a:schemeClr val="bg1"/>
                </a:solidFill>
                <a:latin typeface="+mj-lt"/>
                <a:ea typeface="+mj-ea"/>
                <a:cs typeface="+mj-cs"/>
              </a:rPr>
              <a:t>LSTM</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Đánh</a:t>
            </a:r>
            <a:r>
              <a:rPr lang="en-US" sz="2400" dirty="0">
                <a:solidFill>
                  <a:schemeClr val="bg1"/>
                </a:solidFill>
              </a:rPr>
              <a:t> </a:t>
            </a:r>
            <a:r>
              <a:rPr lang="en-US" sz="2400" dirty="0" err="1">
                <a:solidFill>
                  <a:schemeClr val="bg1"/>
                </a:solidFill>
              </a:rPr>
              <a:t>giá</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Trình</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tự</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và</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chuỗi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thời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gian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dài</a:t>
            </a:r>
            <a:r>
              <a:rPr lang="en-US" sz="4000" dirty="0">
                <a:solidFill>
                  <a:schemeClr val="tx1"/>
                </a:solidFill>
                <a:latin typeface="Times New Roman" panose="02020603050405020304" pitchFamily="18" charset="0"/>
                <a:cs typeface="Times New Roman" panose="02020603050405020304" pitchFamily="18" charset="0"/>
              </a:rPr>
              <a:t>.</a:t>
            </a:r>
          </a:p>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Quá</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trình</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huấn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luyện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tốn</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thời</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gian</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19</a:t>
            </a:fld>
            <a:endParaRPr lang="en-US" sz="1200">
              <a:solidFill>
                <a:schemeClr val="bg1"/>
              </a:solidFill>
            </a:endParaRPr>
          </a:p>
        </p:txBody>
      </p:sp>
    </p:spTree>
    <p:extLst>
      <p:ext uri="{BB962C8B-B14F-4D97-AF65-F5344CB8AC3E}">
        <p14:creationId xmlns:p14="http://schemas.microsoft.com/office/powerpoint/2010/main" val="1866983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391053"/>
            <a:ext cx="2895600" cy="1325563"/>
          </a:xfrm>
        </p:spPr>
        <p:txBody>
          <a:bodyPr/>
          <a:lstStyle/>
          <a:p>
            <a:r>
              <a:rPr lang="en-US" dirty="0" err="1"/>
              <a:t>Nội</a:t>
            </a:r>
            <a:r>
              <a:rPr lang="en-US" dirty="0"/>
              <a:t> dung</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430975" y="2948131"/>
            <a:ext cx="5791696" cy="3408218"/>
          </a:xfrm>
        </p:spPr>
        <p:txBody>
          <a:bodyPr>
            <a:normAutofit/>
          </a:bodyPr>
          <a:lstStyle/>
          <a:p>
            <a:r>
              <a:rPr lang="en-US" sz="2000" dirty="0" err="1">
                <a:latin typeface="Calibri" panose="020F0502020204030204" pitchFamily="34" charset="0"/>
                <a:cs typeface="Calibri" panose="020F0502020204030204" pitchFamily="34" charset="0"/>
              </a:rPr>
              <a:t>Giới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thiệu</a:t>
            </a:r>
            <a:endParaRPr lang="en-US" sz="2000" dirty="0">
              <a:latin typeface="Calibri" panose="020F0502020204030204" pitchFamily="34" charset="0"/>
              <a:cs typeface="Calibri" panose="020F0502020204030204" pitchFamily="34" charset="0"/>
            </a:endParaRPr>
          </a:p>
          <a:p>
            <a:r>
              <a:rPr lang="en-US" sz="2000" dirty="0" err="1">
                <a:latin typeface="Calibri" panose="020F0502020204030204" pitchFamily="34" charset="0"/>
                <a:cs typeface="Calibri" panose="020F0502020204030204" pitchFamily="34" charset="0"/>
              </a:rPr>
              <a:t>Các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mô</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hình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dư</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đoán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dư</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liệu</a:t>
            </a:r>
            <a:r>
              <a:rPr lang="en-US" sz="2000" dirty="0">
                <a:latin typeface="Calibri" panose="020F0502020204030204" pitchFamily="34" charset="0"/>
                <a:cs typeface="Calibri" panose="020F0502020204030204" pitchFamily="34" charset="0"/>
              </a:rPr>
              <a:t> có </a:t>
            </a:r>
            <a:r>
              <a:rPr lang="en-US" sz="2000" dirty="0" err="1">
                <a:latin typeface="Calibri" panose="020F0502020204030204" pitchFamily="34" charset="0"/>
                <a:cs typeface="Calibri" panose="020F0502020204030204" pitchFamily="34" charset="0"/>
              </a:rPr>
              <a:t>cấu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trúc</a:t>
            </a:r>
            <a:r>
              <a:rPr lang="en-US" sz="2000" dirty="0">
                <a:latin typeface="Calibri" panose="020F0502020204030204" pitchFamily="34" charset="0"/>
                <a:cs typeface="Calibri" panose="020F0502020204030204" pitchFamily="34" charset="0"/>
              </a:rPr>
              <a:t> </a:t>
            </a:r>
          </a:p>
          <a:p>
            <a:r>
              <a:rPr lang="en-US" sz="2000" dirty="0" err="1">
                <a:latin typeface="Calibri" panose="020F0502020204030204" pitchFamily="34" charset="0"/>
                <a:cs typeface="Calibri" panose="020F0502020204030204" pitchFamily="34" charset="0"/>
              </a:rPr>
              <a:t>Các</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mô</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hình</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dư</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đoán</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cho</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dư</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liệu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không</a:t>
            </a:r>
            <a:r>
              <a:rPr lang="en-US" sz="2000" dirty="0">
                <a:latin typeface="Calibri" panose="020F0502020204030204" pitchFamily="34" charset="0"/>
                <a:cs typeface="Calibri" panose="020F0502020204030204" pitchFamily="34" charset="0"/>
              </a:rPr>
              <a:t> có </a:t>
            </a:r>
            <a:r>
              <a:rPr lang="en-US" sz="2000" dirty="0" err="1">
                <a:latin typeface="Calibri" panose="020F0502020204030204" pitchFamily="34" charset="0"/>
                <a:cs typeface="Calibri" panose="020F0502020204030204" pitchFamily="34" charset="0"/>
              </a:rPr>
              <a:t>cấu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trúc</a:t>
            </a:r>
            <a:endParaRPr lang="en-US" sz="2000" dirty="0">
              <a:latin typeface="Calibri" panose="020F0502020204030204" pitchFamily="34" charset="0"/>
              <a:cs typeface="Calibri" panose="020F0502020204030204" pitchFamily="34" charset="0"/>
            </a:endParaRPr>
          </a:p>
          <a:p>
            <a:r>
              <a:rPr lang="en-US" sz="2000" dirty="0" err="1">
                <a:latin typeface="Calibri" panose="020F0502020204030204" pitchFamily="34" charset="0"/>
                <a:cs typeface="Calibri" panose="020F0502020204030204" pitchFamily="34" charset="0"/>
              </a:rPr>
              <a:t>Tổng</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kết</a:t>
            </a:r>
            <a:endParaRPr lang="en-US" sz="2000" dirty="0">
              <a:latin typeface="Calibri" panose="020F0502020204030204" pitchFamily="34" charset="0"/>
              <a:cs typeface="Calibri" panose="020F0502020204030204" pitchFamily="34" charset="0"/>
            </a:endParaRPr>
          </a:p>
          <a:p>
            <a:r>
              <a:rPr lang="en-US" sz="2000" dirty="0" err="1">
                <a:latin typeface="Calibri" panose="020F0502020204030204" pitchFamily="34" charset="0"/>
                <a:cs typeface="Calibri" panose="020F0502020204030204" pitchFamily="34" charset="0"/>
              </a:rPr>
              <a:t>Tài</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liệu</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tham</a:t>
            </a:r>
            <a:r>
              <a:rPr lang="en-US" sz="2000" dirty="0">
                <a:latin typeface="Calibri" panose="020F0502020204030204" pitchFamily="34" charset="0"/>
                <a:cs typeface="Calibri" panose="020F0502020204030204" pitchFamily="34" charset="0"/>
              </a:rPr>
              <a:t> </a:t>
            </a:r>
            <a:r>
              <a:rPr lang="en-US" sz="2000" dirty="0" err="1">
                <a:latin typeface="Calibri" panose="020F0502020204030204" pitchFamily="34" charset="0"/>
                <a:cs typeface="Calibri" panose="020F0502020204030204" pitchFamily="34" charset="0"/>
              </a:rPr>
              <a:t>khảo</a:t>
            </a:r>
            <a:endParaRPr lang="en-US" sz="20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20</a:t>
            </a:fld>
            <a:endParaRPr lang="en-US" sz="1200">
              <a:solidFill>
                <a:schemeClr val="bg1"/>
              </a:solidFill>
            </a:endParaRPr>
          </a:p>
        </p:txBody>
      </p:sp>
    </p:spTree>
    <p:extLst>
      <p:ext uri="{BB962C8B-B14F-4D97-AF65-F5344CB8AC3E}">
        <p14:creationId xmlns:p14="http://schemas.microsoft.com/office/powerpoint/2010/main" val="15331511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a:solidFill>
                  <a:schemeClr val="bg1"/>
                </a:solidFill>
                <a:latin typeface="Times New Roman" panose="02020603050405020304" pitchFamily="18" charset="0"/>
                <a:cs typeface="Times New Roman" panose="02020603050405020304" pitchFamily="18" charset="0"/>
              </a:rPr>
              <a:t>GRU</a:t>
            </a: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21</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endParaRPr lang="en-US" sz="2400"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0CC35EB2-9995-A206-B811-CA9421B11126}"/>
              </a:ext>
            </a:extLst>
          </p:cNvPr>
          <p:cNvSpPr txBox="1"/>
          <p:nvPr/>
        </p:nvSpPr>
        <p:spPr>
          <a:xfrm>
            <a:off x="97715" y="6459087"/>
            <a:ext cx="7585619" cy="369332"/>
          </a:xfrm>
          <a:prstGeom prst="rect">
            <a:avLst/>
          </a:prstGeom>
          <a:noFill/>
        </p:spPr>
        <p:txBody>
          <a:bodyPr wrap="square">
            <a:spAutoFit/>
          </a:bodyPr>
          <a:lstStyle/>
          <a:p>
            <a:r>
              <a:rPr lang="en-US" dirty="0">
                <a:solidFill>
                  <a:schemeClr val="bg1"/>
                </a:solidFill>
                <a:hlinkClick r:id="rId3">
                  <a:extLst>
                    <a:ext uri="{A12FA001-AC4F-418D-AE19-62706E023703}">
                      <ahyp:hlinkClr xmlns:ahyp="http://schemas.microsoft.com/office/drawing/2018/hyperlinkcolor" val="tx"/>
                    </a:ext>
                  </a:extLst>
                </a:hlinkClick>
              </a:rPr>
              <a:t>Gated Recurrent Units (GRU)</a:t>
            </a:r>
            <a:endParaRPr lang="en-US" dirty="0">
              <a:solidFill>
                <a:schemeClr val="bg1"/>
              </a:solidFill>
            </a:endParaRPr>
          </a:p>
        </p:txBody>
      </p:sp>
    </p:spTree>
    <p:extLst>
      <p:ext uri="{BB962C8B-B14F-4D97-AF65-F5344CB8AC3E}">
        <p14:creationId xmlns:p14="http://schemas.microsoft.com/office/powerpoint/2010/main" val="260867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GRU</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Quyết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định</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được</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thông</a:t>
            </a:r>
            <a:r>
              <a:rPr lang="en-US" sz="4000" dirty="0">
                <a:solidFill>
                  <a:schemeClr val="tx1"/>
                </a:solidFill>
                <a:latin typeface="Times New Roman" panose="02020603050405020304" pitchFamily="18" charset="0"/>
                <a:cs typeface="Times New Roman" panose="02020603050405020304" pitchFamily="18" charset="0"/>
              </a:rPr>
              <a:t> tin </a:t>
            </a:r>
            <a:r>
              <a:rPr lang="en-US" sz="4000" dirty="0" err="1">
                <a:solidFill>
                  <a:schemeClr val="tx1"/>
                </a:solidFill>
                <a:latin typeface="Times New Roman" panose="02020603050405020304" pitchFamily="18" charset="0"/>
                <a:cs typeface="Times New Roman" panose="02020603050405020304" pitchFamily="18" charset="0"/>
              </a:rPr>
              <a:t>đầu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ra.</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22</a:t>
            </a:fld>
            <a:endParaRPr lang="en-US" sz="1200">
              <a:solidFill>
                <a:schemeClr val="bg1"/>
              </a:solidFill>
            </a:endParaRPr>
          </a:p>
        </p:txBody>
      </p:sp>
    </p:spTree>
    <p:extLst>
      <p:ext uri="{BB962C8B-B14F-4D97-AF65-F5344CB8AC3E}">
        <p14:creationId xmlns:p14="http://schemas.microsoft.com/office/powerpoint/2010/main" val="1864182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p:txBody>
          <a:bodyPr vert="horz" lIns="91440" tIns="45720" rIns="91440" bIns="45720" rtlCol="0" anchor="b">
            <a:normAutofit/>
          </a:bodyPr>
          <a:lstStyle/>
          <a:p>
            <a:pPr algn="ctr"/>
            <a:r>
              <a:rPr lang="en-US" sz="6000" b="1" kern="1200" dirty="0">
                <a:solidFill>
                  <a:schemeClr val="bg1"/>
                </a:solidFill>
                <a:latin typeface="+mj-lt"/>
                <a:ea typeface="+mj-ea"/>
                <a:cs typeface="+mj-cs"/>
              </a:rPr>
              <a:t>GRU</a:t>
            </a:r>
          </a:p>
        </p:txBody>
      </p:sp>
      <p:sp>
        <p:nvSpPr>
          <p:cNvPr id="2" name="SmartArt Placeholder 1">
            <a:extLst>
              <a:ext uri="{FF2B5EF4-FFF2-40B4-BE49-F238E27FC236}">
                <a16:creationId xmlns:a16="http://schemas.microsoft.com/office/drawing/2014/main" id="{846D1479-4279-E40D-0F7F-60FAC749EA5E}"/>
              </a:ext>
            </a:extLst>
          </p:cNvPr>
          <p:cNvSpPr>
            <a:spLocks noGrp="1"/>
          </p:cNvSpPr>
          <p:nvPr>
            <p:ph type="dgm" sz="quarter" idx="15"/>
          </p:nvPr>
        </p:nvSpPr>
        <p:spPr/>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23</a:t>
            </a:fld>
            <a:endParaRPr lang="en-US" sz="1200">
              <a:solidFill>
                <a:schemeClr val="bg1"/>
              </a:solidFill>
            </a:endParaRP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4294967295"/>
          </p:nvPr>
        </p:nvSpPr>
        <p:spPr>
          <a:xfrm>
            <a:off x="0" y="725488"/>
            <a:ext cx="4208463" cy="738187"/>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pic>
        <p:nvPicPr>
          <p:cNvPr id="3" name="Picture 2" descr="Diagram&#10;&#10;Description automatically generated">
            <a:extLst>
              <a:ext uri="{FF2B5EF4-FFF2-40B4-BE49-F238E27FC236}">
                <a16:creationId xmlns:a16="http://schemas.microsoft.com/office/drawing/2014/main" id="{B40D7F1B-F092-1C1B-0317-430973842E43}"/>
              </a:ext>
            </a:extLst>
          </p:cNvPr>
          <p:cNvPicPr>
            <a:picLocks noChangeAspect="1"/>
          </p:cNvPicPr>
          <p:nvPr/>
        </p:nvPicPr>
        <p:blipFill>
          <a:blip r:embed="rId3"/>
          <a:stretch>
            <a:fillRect/>
          </a:stretch>
        </p:blipFill>
        <p:spPr>
          <a:xfrm>
            <a:off x="1146810" y="1001712"/>
            <a:ext cx="10732168" cy="5643561"/>
          </a:xfrm>
          <a:prstGeom prst="rect">
            <a:avLst/>
          </a:prstGeom>
        </p:spPr>
      </p:pic>
    </p:spTree>
    <p:extLst>
      <p:ext uri="{BB962C8B-B14F-4D97-AF65-F5344CB8AC3E}">
        <p14:creationId xmlns:p14="http://schemas.microsoft.com/office/powerpoint/2010/main" val="20370518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1783196"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GRU</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dirty="0" err="1">
                <a:solidFill>
                  <a:schemeClr val="bg1"/>
                </a:solidFill>
              </a:rPr>
              <a:t>Đánh</a:t>
            </a:r>
            <a:r>
              <a:rPr lang="en-US" sz="2400" dirty="0">
                <a:solidFill>
                  <a:schemeClr val="bg1"/>
                </a:solidFill>
              </a:rPr>
              <a:t> </a:t>
            </a:r>
            <a:r>
              <a:rPr lang="en-US" sz="2400" dirty="0" err="1">
                <a:solidFill>
                  <a:schemeClr val="bg1"/>
                </a:solidFill>
              </a:rPr>
              <a:t>giá</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err="1">
                <a:solidFill>
                  <a:schemeClr val="tx1"/>
                </a:solidFill>
                <a:latin typeface="Times New Roman" panose="02020603050405020304" pitchFamily="18" charset="0"/>
                <a:cs typeface="Times New Roman" panose="02020603050405020304" pitchFamily="18" charset="0"/>
              </a:rPr>
              <a:t>Hiệu</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suất</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tương</a:t>
            </a:r>
            <a:r>
              <a:rPr lang="en-US" sz="4000" dirty="0">
                <a:solidFill>
                  <a:schemeClr val="tx1"/>
                </a:solidFill>
                <a:latin typeface="Times New Roman" panose="02020603050405020304" pitchFamily="18" charset="0"/>
                <a:cs typeface="Times New Roman" panose="02020603050405020304" pitchFamily="18" charset="0"/>
              </a:rPr>
              <a:t> </a:t>
            </a:r>
            <a:r>
              <a:rPr lang="en-US" sz="4000" dirty="0" err="1">
                <a:solidFill>
                  <a:schemeClr val="tx1"/>
                </a:solidFill>
                <a:latin typeface="Times New Roman" panose="02020603050405020304" pitchFamily="18" charset="0"/>
                <a:cs typeface="Times New Roman" panose="02020603050405020304" pitchFamily="18" charset="0"/>
              </a:rPr>
              <a:t>tự</a:t>
            </a:r>
            <a:r>
              <a:rPr lang="en-US" sz="4000" dirty="0">
                <a:solidFill>
                  <a:schemeClr val="tx1"/>
                </a:solidFill>
                <a:latin typeface="Times New Roman" panose="02020603050405020304" pitchFamily="18" charset="0"/>
                <a:cs typeface="Times New Roman" panose="02020603050405020304" pitchFamily="18" charset="0"/>
              </a:rPr>
              <a:t> LSTM.</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24</a:t>
            </a:fld>
            <a:endParaRPr lang="en-US" sz="1200">
              <a:solidFill>
                <a:schemeClr val="bg1"/>
              </a:solidFill>
            </a:endParaRPr>
          </a:p>
        </p:txBody>
      </p:sp>
    </p:spTree>
    <p:extLst>
      <p:ext uri="{BB962C8B-B14F-4D97-AF65-F5344CB8AC3E}">
        <p14:creationId xmlns:p14="http://schemas.microsoft.com/office/powerpoint/2010/main" val="1654143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25</a:t>
            </a:fld>
            <a:endParaRPr lang="en-US" sz="1200">
              <a:solidFill>
                <a:schemeClr val="bg1"/>
              </a:solidFill>
            </a:endParaRPr>
          </a:p>
        </p:txBody>
      </p:sp>
      <p:sp>
        <p:nvSpPr>
          <p:cNvPr id="9" name="Subtitle 8">
            <a:extLst>
              <a:ext uri="{FF2B5EF4-FFF2-40B4-BE49-F238E27FC236}">
                <a16:creationId xmlns:a16="http://schemas.microsoft.com/office/drawing/2014/main" id="{BA6EEE9E-FADE-5ABD-0D93-AAE89B3C82A8}"/>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5754211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26</a:t>
            </a:fld>
            <a:endParaRPr lang="en-US" sz="1200">
              <a:solidFill>
                <a:schemeClr val="bg1"/>
              </a:solidFill>
            </a:endParaRPr>
          </a:p>
        </p:txBody>
      </p:sp>
      <p:sp>
        <p:nvSpPr>
          <p:cNvPr id="9" name="Subtitle 8">
            <a:extLst>
              <a:ext uri="{FF2B5EF4-FFF2-40B4-BE49-F238E27FC236}">
                <a16:creationId xmlns:a16="http://schemas.microsoft.com/office/drawing/2014/main" id="{BA6EEE9E-FADE-5ABD-0D93-AAE89B3C82A8}"/>
              </a:ext>
            </a:extLst>
          </p:cNvPr>
          <p:cNvSpPr>
            <a:spLocks noGrp="1"/>
          </p:cNvSpPr>
          <p:nvPr>
            <p:ph type="subTitle" idx="1"/>
          </p:nvPr>
        </p:nvSpPr>
        <p:spPr/>
        <p:txBody>
          <a:bodyPr/>
          <a:lstStyle/>
          <a:p>
            <a:endParaRPr lang="en-US"/>
          </a:p>
        </p:txBody>
      </p:sp>
      <p:sp>
        <p:nvSpPr>
          <p:cNvPr id="2" name="Footer Placeholder 3">
            <a:extLst>
              <a:ext uri="{FF2B5EF4-FFF2-40B4-BE49-F238E27FC236}">
                <a16:creationId xmlns:a16="http://schemas.microsoft.com/office/drawing/2014/main" id="{9899C1AE-9EA5-91EA-E93B-07DFA2EE2BBE}"/>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marL="571500" indent="-57150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I am ___.</a:t>
            </a:r>
          </a:p>
          <a:p>
            <a:pPr marL="571500" indent="-571500" algn="l">
              <a:spcAft>
                <a:spcPts val="600"/>
              </a:spcAft>
              <a:buFontTx/>
              <a:buChar char="-"/>
            </a:pPr>
            <a:r>
              <a:rPr lang="en-US" sz="4000" dirty="0">
                <a:solidFill>
                  <a:schemeClr val="tx1"/>
                </a:solidFill>
                <a:latin typeface="Times New Roman" panose="02020603050405020304" pitchFamily="18" charset="0"/>
                <a:cs typeface="Times New Roman" panose="02020603050405020304" pitchFamily="18" charset="0"/>
              </a:rPr>
              <a:t>I am ___ hungry.</a:t>
            </a:r>
          </a:p>
        </p:txBody>
      </p:sp>
    </p:spTree>
    <p:extLst>
      <p:ext uri="{BB962C8B-B14F-4D97-AF65-F5344CB8AC3E}">
        <p14:creationId xmlns:p14="http://schemas.microsoft.com/office/powerpoint/2010/main" val="16352111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dirty="0">
                <a:solidFill>
                  <a:schemeClr val="bg1"/>
                </a:solidFill>
                <a:latin typeface="Times New Roman" panose="02020603050405020304" pitchFamily="18" charset="0"/>
                <a:cs typeface="Times New Roman" panose="02020603050405020304" pitchFamily="18" charset="0"/>
              </a:rPr>
              <a:t>BRNN</a:t>
            </a:r>
            <a:endParaRPr lang="en-US" sz="7200" b="1" kern="12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dirty="0" err="1">
                <a:solidFill>
                  <a:schemeClr val="bg1"/>
                </a:solidFill>
                <a:latin typeface="Times New Roman" panose="02020603050405020304" pitchFamily="18" charset="0"/>
                <a:cs typeface="Times New Roman" panose="02020603050405020304" pitchFamily="18" charset="0"/>
              </a:rPr>
              <a:t>Đặc</a:t>
            </a:r>
            <a:r>
              <a:rPr lang="en-US" sz="2400" dirty="0">
                <a:solidFill>
                  <a:schemeClr val="bg1"/>
                </a:solidFill>
                <a:latin typeface="Times New Roman" panose="02020603050405020304" pitchFamily="18" charset="0"/>
                <a:cs typeface="Times New Roman" panose="02020603050405020304" pitchFamily="18" charset="0"/>
              </a:rPr>
              <a:t> </a:t>
            </a:r>
            <a:r>
              <a:rPr lang="en-US" sz="2400" dirty="0" err="1">
                <a:solidFill>
                  <a:schemeClr val="bg1"/>
                </a:solidFill>
                <a:latin typeface="Times New Roman" panose="02020603050405020304" pitchFamily="18" charset="0"/>
                <a:cs typeface="Times New Roman" panose="02020603050405020304" pitchFamily="18" charset="0"/>
              </a:rPr>
              <a:t>trưng</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27</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879331" y="3496839"/>
            <a:ext cx="2076630"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Đánh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giá</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92721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p:txBody>
          <a:bodyPr vert="horz" lIns="91440" tIns="45720" rIns="91440" bIns="45720" rtlCol="0" anchor="b">
            <a:normAutofit/>
          </a:bodyPr>
          <a:lstStyle/>
          <a:p>
            <a:pPr algn="ctr"/>
            <a:r>
              <a:rPr lang="en-US" sz="6000" b="1" kern="1200" dirty="0">
                <a:solidFill>
                  <a:schemeClr val="bg1"/>
                </a:solidFill>
                <a:latin typeface="+mj-lt"/>
                <a:ea typeface="+mj-ea"/>
                <a:cs typeface="+mj-cs"/>
              </a:rPr>
              <a:t>BRNN</a:t>
            </a: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p:txBody>
          <a:bodyPr vert="horz" lIns="91440" tIns="45720" rIns="91440" bIns="45720" rtlCol="0" anchor="ctr">
            <a:normAutofit fontScale="55000" lnSpcReduction="20000"/>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28</a:t>
            </a:fld>
            <a:endParaRPr lang="en-US" sz="1200">
              <a:solidFill>
                <a:schemeClr val="bg1"/>
              </a:solidFill>
            </a:endParaRPr>
          </a:p>
        </p:txBody>
      </p:sp>
      <p:sp>
        <p:nvSpPr>
          <p:cNvPr id="2" name="Chart Placeholder 1">
            <a:extLst>
              <a:ext uri="{FF2B5EF4-FFF2-40B4-BE49-F238E27FC236}">
                <a16:creationId xmlns:a16="http://schemas.microsoft.com/office/drawing/2014/main" id="{95E9B7D8-FC0A-8F5F-D1DC-C88DBA42DFC5}"/>
              </a:ext>
            </a:extLst>
          </p:cNvPr>
          <p:cNvSpPr>
            <a:spLocks noGrp="1"/>
          </p:cNvSpPr>
          <p:nvPr>
            <p:ph type="chart" sz="quarter" idx="13"/>
          </p:nvPr>
        </p:nvSpPr>
        <p:spPr/>
      </p:sp>
      <p:sp>
        <p:nvSpPr>
          <p:cNvPr id="8" name="Subtitle 7">
            <a:extLst>
              <a:ext uri="{FF2B5EF4-FFF2-40B4-BE49-F238E27FC236}">
                <a16:creationId xmlns:a16="http://schemas.microsoft.com/office/drawing/2014/main" id="{257E7117-768A-08E2-F49D-867162CA11AC}"/>
              </a:ext>
            </a:extLst>
          </p:cNvPr>
          <p:cNvSpPr>
            <a:spLocks noGrp="1"/>
          </p:cNvSpPr>
          <p:nvPr>
            <p:ph type="subTitle" idx="4294967295"/>
          </p:nvPr>
        </p:nvSpPr>
        <p:spPr>
          <a:xfrm>
            <a:off x="0" y="725488"/>
            <a:ext cx="4208463" cy="738187"/>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pic>
        <p:nvPicPr>
          <p:cNvPr id="3" name="Picture 2">
            <a:extLst>
              <a:ext uri="{FF2B5EF4-FFF2-40B4-BE49-F238E27FC236}">
                <a16:creationId xmlns:a16="http://schemas.microsoft.com/office/drawing/2014/main" id="{07ED83F2-A082-3341-9816-FDF141CB63D9}"/>
              </a:ext>
            </a:extLst>
          </p:cNvPr>
          <p:cNvPicPr>
            <a:picLocks noChangeAspect="1"/>
          </p:cNvPicPr>
          <p:nvPr/>
        </p:nvPicPr>
        <p:blipFill>
          <a:blip r:embed="rId3"/>
          <a:stretch>
            <a:fillRect/>
          </a:stretch>
        </p:blipFill>
        <p:spPr>
          <a:xfrm>
            <a:off x="1204232" y="136525"/>
            <a:ext cx="10149568" cy="6671924"/>
          </a:xfrm>
          <a:prstGeom prst="rect">
            <a:avLst/>
          </a:prstGeom>
        </p:spPr>
      </p:pic>
    </p:spTree>
    <p:extLst>
      <p:ext uri="{BB962C8B-B14F-4D97-AF65-F5344CB8AC3E}">
        <p14:creationId xmlns:p14="http://schemas.microsoft.com/office/powerpoint/2010/main" val="817836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15705"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BRNN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Đặc</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trưng</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Là</a:t>
            </a:r>
            <a:r>
              <a:rPr lang="en-US" sz="4000" kern="1200" dirty="0">
                <a:solidFill>
                  <a:schemeClr val="tx1"/>
                </a:solidFill>
                <a:latin typeface="Times New Roman" panose="02020603050405020304" pitchFamily="18" charset="0"/>
                <a:cs typeface="Times New Roman" panose="02020603050405020304" pitchFamily="18" charset="0"/>
              </a:rPr>
              <a:t> RNN </a:t>
            </a:r>
            <a:r>
              <a:rPr lang="en-US" sz="4000" kern="1200" dirty="0" err="1">
                <a:solidFill>
                  <a:schemeClr val="tx1"/>
                </a:solidFill>
                <a:latin typeface="Times New Roman" panose="02020603050405020304" pitchFamily="18" charset="0"/>
                <a:cs typeface="Times New Roman" panose="02020603050405020304" pitchFamily="18" charset="0"/>
              </a:rPr>
              <a:t>hai</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chiều</a:t>
            </a:r>
            <a:endParaRPr lang="en-US" sz="4000" dirty="0">
              <a:solidFill>
                <a:schemeClr val="tx1"/>
              </a:solidFill>
              <a:latin typeface="Times New Roman" panose="02020603050405020304" pitchFamily="18" charset="0"/>
              <a:cs typeface="Times New Roman" panose="02020603050405020304" pitchFamily="18" charset="0"/>
            </a:endParaRP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29</a:t>
            </a:fld>
            <a:endParaRPr lang="en-US" sz="1200">
              <a:solidFill>
                <a:schemeClr val="bg1"/>
              </a:solidFill>
            </a:endParaRPr>
          </a:p>
        </p:txBody>
      </p:sp>
      <p:sp>
        <p:nvSpPr>
          <p:cNvPr id="2" name="Rectangle 1">
            <a:extLst>
              <a:ext uri="{FF2B5EF4-FFF2-40B4-BE49-F238E27FC236}">
                <a16:creationId xmlns:a16="http://schemas.microsoft.com/office/drawing/2014/main" id="{AE89BA00-6518-44C2-5070-978CE827E958}"/>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661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b="1" dirty="0" err="1">
                <a:latin typeface="Calibri" panose="020F0502020204030204" pitchFamily="34" charset="0"/>
                <a:cs typeface="Calibri" panose="020F0502020204030204" pitchFamily="34" charset="0"/>
              </a:rPr>
              <a:t>Giới</a:t>
            </a:r>
            <a:r>
              <a:rPr lang="en-US" b="1" dirty="0">
                <a:latin typeface="Calibri" panose="020F0502020204030204" pitchFamily="34" charset="0"/>
                <a:cs typeface="Calibri" panose="020F0502020204030204" pitchFamily="34" charset="0"/>
              </a:rPr>
              <a:t> </a:t>
            </a:r>
            <a:r>
              <a:rPr lang="en-US" b="1" dirty="0" err="1">
                <a:latin typeface="Calibri" panose="020F0502020204030204" pitchFamily="34" charset="0"/>
                <a:cs typeface="Calibri" panose="020F0502020204030204" pitchFamily="34" charset="0"/>
              </a:rPr>
              <a:t>thiệu</a:t>
            </a:r>
            <a:endParaRPr lang="en-US" b="1" dirty="0">
              <a:latin typeface="Calibri" panose="020F0502020204030204" pitchFamily="34" charset="0"/>
              <a:cs typeface="Calibri" panose="020F0502020204030204" pitchFamily="34" charset="0"/>
            </a:endParaRPr>
          </a:p>
        </p:txBody>
      </p:sp>
      <p:sp>
        <p:nvSpPr>
          <p:cNvPr id="3" name="Subtitle 2">
            <a:extLst>
              <a:ext uri="{FF2B5EF4-FFF2-40B4-BE49-F238E27FC236}">
                <a16:creationId xmlns:a16="http://schemas.microsoft.com/office/drawing/2014/main" id="{DA8AFAA9-633A-475C-B8ED-840A34F7294D}"/>
              </a:ext>
            </a:extLst>
          </p:cNvPr>
          <p:cNvSpPr>
            <a:spLocks noGrp="1"/>
          </p:cNvSpPr>
          <p:nvPr>
            <p:ph type="subTitle" idx="1"/>
          </p:nvPr>
        </p:nvSpPr>
        <p:spPr>
          <a:xfrm>
            <a:off x="6991350" y="3962003"/>
            <a:ext cx="4179570" cy="365125"/>
          </a:xfrm>
        </p:spPr>
        <p:txBody>
          <a:bodyPr/>
          <a:lstStyle/>
          <a:p>
            <a:r>
              <a:rPr lang="en-US" dirty="0" err="1">
                <a:latin typeface="Calibri" panose="020F0502020204030204" pitchFamily="34" charset="0"/>
                <a:cs typeface="Calibri" panose="020F0502020204030204" pitchFamily="34" charset="0"/>
              </a:rPr>
              <a:t>Tương</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lai</a:t>
            </a:r>
            <a:r>
              <a:rPr lang="en-US" dirty="0">
                <a:latin typeface="Calibri" panose="020F0502020204030204" pitchFamily="34" charset="0"/>
                <a:cs typeface="Calibri" panose="020F0502020204030204" pitchFamily="34" charset="0"/>
              </a:rPr>
              <a:t> </a:t>
            </a:r>
            <a:r>
              <a:rPr lang="en-US" dirty="0" err="1">
                <a:latin typeface="Calibri" panose="020F0502020204030204" pitchFamily="34" charset="0"/>
                <a:cs typeface="Calibri" panose="020F0502020204030204" pitchFamily="34" charset="0"/>
              </a:rPr>
              <a:t>của</a:t>
            </a:r>
            <a:r>
              <a:rPr lang="en-US" dirty="0">
                <a:latin typeface="Calibri" panose="020F0502020204030204" pitchFamily="34" charset="0"/>
                <a:cs typeface="Calibri" panose="020F0502020204030204" pitchFamily="34" charset="0"/>
              </a:rPr>
              <a:t> y </a:t>
            </a:r>
            <a:r>
              <a:rPr lang="en-US" dirty="0" err="1">
                <a:latin typeface="Calibri" panose="020F0502020204030204" pitchFamily="34" charset="0"/>
                <a:cs typeface="Calibri" panose="020F0502020204030204" pitchFamily="34" charset="0"/>
              </a:rPr>
              <a:t>học</a:t>
            </a: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246229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12">
            <a:extLst>
              <a:ext uri="{FF2B5EF4-FFF2-40B4-BE49-F238E27FC236}">
                <a16:creationId xmlns:a16="http://schemas.microsoft.com/office/drawing/2014/main" id="{2A8AA5BC-4F7A-4226-8F99-6D824B226A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24"/>
            <a:ext cx="12192000" cy="686132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36" name="Straight Connector 14">
            <a:extLst>
              <a:ext uri="{FF2B5EF4-FFF2-40B4-BE49-F238E27FC236}">
                <a16:creationId xmlns:a16="http://schemas.microsoft.com/office/drawing/2014/main" id="{911DBBF1-3229-4BD9-B3D1-B4CA571E743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1587599"/>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7" name="Rectangle 16">
            <a:extLst>
              <a:ext uri="{FF2B5EF4-FFF2-40B4-BE49-F238E27FC236}">
                <a16:creationId xmlns:a16="http://schemas.microsoft.com/office/drawing/2014/main" id="{5BC87C3E-1040-4EE4-9BDB-9537F7A1B3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6" y="1712256"/>
            <a:ext cx="12188824" cy="3433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CCEDC434-48D6-1C43-2CDD-6E19A593DECB}"/>
              </a:ext>
            </a:extLst>
          </p:cNvPr>
          <p:cNvSpPr>
            <a:spLocks noGrp="1"/>
          </p:cNvSpPr>
          <p:nvPr>
            <p:ph type="title"/>
          </p:nvPr>
        </p:nvSpPr>
        <p:spPr>
          <a:xfrm>
            <a:off x="793750" y="61219"/>
            <a:ext cx="2115705" cy="887097"/>
          </a:xfrm>
        </p:spPr>
        <p:txBody>
          <a:bodyPr vert="horz" lIns="91440" tIns="45720" rIns="91440" bIns="45720" rtlCol="0" anchor="b">
            <a:normAutofit fontScale="90000"/>
          </a:bodyPr>
          <a:lstStyle/>
          <a:p>
            <a:pPr algn="ctr"/>
            <a:r>
              <a:rPr lang="en-US" sz="6000" b="1" kern="1200" dirty="0">
                <a:solidFill>
                  <a:schemeClr val="bg1"/>
                </a:solidFill>
                <a:latin typeface="+mj-lt"/>
                <a:ea typeface="+mj-ea"/>
                <a:cs typeface="+mj-cs"/>
              </a:rPr>
              <a:t>BRNN</a:t>
            </a:r>
          </a:p>
        </p:txBody>
      </p:sp>
      <p:sp>
        <p:nvSpPr>
          <p:cNvPr id="8" name="Subtitle 7">
            <a:extLst>
              <a:ext uri="{FF2B5EF4-FFF2-40B4-BE49-F238E27FC236}">
                <a16:creationId xmlns:a16="http://schemas.microsoft.com/office/drawing/2014/main" id="{257E7117-768A-08E2-F49D-867162CA11AC}"/>
              </a:ext>
            </a:extLst>
          </p:cNvPr>
          <p:cNvSpPr>
            <a:spLocks noGrp="1"/>
          </p:cNvSpPr>
          <p:nvPr>
            <p:ph type="subTitle" idx="1"/>
          </p:nvPr>
        </p:nvSpPr>
        <p:spPr>
          <a:xfrm>
            <a:off x="838200" y="725904"/>
            <a:ext cx="4208813" cy="736980"/>
          </a:xfrm>
        </p:spPr>
        <p:txBody>
          <a:bodyPr vert="horz" lIns="91440" tIns="45720" rIns="91440" bIns="45720" rtlCol="0">
            <a:normAutofit/>
          </a:bodyPr>
          <a:lstStyle/>
          <a:p>
            <a:pPr algn="ctr"/>
            <a:r>
              <a:rPr lang="en-US" sz="2400" kern="1200" dirty="0" err="1">
                <a:solidFill>
                  <a:schemeClr val="bg1"/>
                </a:solidFill>
                <a:latin typeface="+mn-lt"/>
                <a:ea typeface="+mn-ea"/>
                <a:cs typeface="+mn-cs"/>
              </a:rPr>
              <a:t>Đánh</a:t>
            </a:r>
            <a:r>
              <a:rPr lang="en-US" sz="2400" kern="1200" dirty="0">
                <a:solidFill>
                  <a:schemeClr val="bg1"/>
                </a:solidFill>
                <a:latin typeface="+mn-lt"/>
                <a:ea typeface="+mn-ea"/>
                <a:cs typeface="+mn-cs"/>
              </a:rPr>
              <a:t> </a:t>
            </a:r>
            <a:r>
              <a:rPr lang="en-US" sz="2400" kern="1200" dirty="0" err="1">
                <a:solidFill>
                  <a:schemeClr val="bg1"/>
                </a:solidFill>
                <a:latin typeface="+mn-lt"/>
                <a:ea typeface="+mn-ea"/>
                <a:cs typeface="+mn-cs"/>
              </a:rPr>
              <a:t>gi</a:t>
            </a:r>
            <a:r>
              <a:rPr lang="en-US" sz="2400" dirty="0" err="1">
                <a:solidFill>
                  <a:schemeClr val="bg1"/>
                </a:solidFill>
              </a:rPr>
              <a:t>á</a:t>
            </a:r>
            <a:endParaRPr lang="en-US" sz="2400" kern="1200" dirty="0">
              <a:solidFill>
                <a:schemeClr val="bg1"/>
              </a:solidFill>
              <a:latin typeface="+mn-lt"/>
              <a:ea typeface="+mn-ea"/>
              <a:cs typeface="+mn-cs"/>
            </a:endParaRPr>
          </a:p>
        </p:txBody>
      </p:sp>
      <p:cxnSp>
        <p:nvCxnSpPr>
          <p:cNvPr id="38" name="Straight Connector 18">
            <a:extLst>
              <a:ext uri="{FF2B5EF4-FFF2-40B4-BE49-F238E27FC236}">
                <a16:creationId xmlns:a16="http://schemas.microsoft.com/office/drawing/2014/main" id="{F5CD5A0B-CDD7-427C-AA42-2EECFDFA18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bwMode="white">
          <a:xfrm>
            <a:off x="0" y="5270402"/>
            <a:ext cx="12188824" cy="0"/>
          </a:xfrm>
          <a:prstGeom prst="line">
            <a:avLst/>
          </a:prstGeom>
          <a:ln w="50800">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TextBox 20">
            <a:extLst>
              <a:ext uri="{FF2B5EF4-FFF2-40B4-BE49-F238E27FC236}">
                <a16:creationId xmlns:a16="http://schemas.microsoft.com/office/drawing/2014/main" id="{054EEF01-190A-468F-A13C-CD98AC1C7D64}"/>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23998" y="5123318"/>
            <a:ext cx="9144001" cy="911681"/>
          </a:xfrm>
          <a:prstGeom prst="rect">
            <a:avLst/>
          </a:prstGeom>
          <a:noFill/>
        </p:spPr>
        <p:txBody>
          <a:bodyPr wrap="square" rtlCol="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chemeClr val="tx1">
                  <a:lumMod val="85000"/>
                  <a:lumOff val="15000"/>
                </a:scheme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B2ECB6BA-E0B4-51A3-45F1-5B9EF18F4B10}"/>
              </a:ext>
            </a:extLst>
          </p:cNvPr>
          <p:cNvSpPr>
            <a:spLocks noGrp="1"/>
          </p:cNvSpPr>
          <p:nvPr>
            <p:ph type="ftr" sz="quarter" idx="11"/>
          </p:nvPr>
        </p:nvSpPr>
        <p:spPr>
          <a:xfrm>
            <a:off x="838200" y="2261194"/>
            <a:ext cx="10515600" cy="2369924"/>
          </a:xfrm>
        </p:spPr>
        <p:txBody>
          <a:bodyPr vert="horz" lIns="91440" tIns="45720" rIns="91440" bIns="45720" rtlCol="0" anchor="ctr">
            <a:normAutofit/>
          </a:bodyPr>
          <a:lstStyle/>
          <a:p>
            <a:pPr algn="l">
              <a:spcAft>
                <a:spcPts val="600"/>
              </a:spcAft>
            </a:pP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Rất</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tốn</a:t>
            </a:r>
            <a:r>
              <a:rPr lang="en-US" sz="4000" kern="1200" dirty="0">
                <a:solidFill>
                  <a:schemeClr val="tx1"/>
                </a:solidFill>
                <a:latin typeface="Times New Roman" panose="02020603050405020304" pitchFamily="18" charset="0"/>
                <a:cs typeface="Times New Roman" panose="02020603050405020304" pitchFamily="18" charset="0"/>
              </a:rPr>
              <a:t> </a:t>
            </a:r>
            <a:r>
              <a:rPr lang="en-US" sz="4000" kern="1200" dirty="0" err="1">
                <a:solidFill>
                  <a:schemeClr val="tx1"/>
                </a:solidFill>
                <a:latin typeface="Times New Roman" panose="02020603050405020304" pitchFamily="18" charset="0"/>
                <a:cs typeface="Times New Roman" panose="02020603050405020304" pitchFamily="18" charset="0"/>
              </a:rPr>
              <a:t>kém</a:t>
            </a:r>
            <a:r>
              <a:rPr lang="en-US" sz="4000" dirty="0">
                <a:solidFill>
                  <a:schemeClr val="tx1"/>
                </a:solidFill>
                <a:latin typeface="Times New Roman" panose="02020603050405020304" pitchFamily="18" charset="0"/>
                <a:cs typeface="Times New Roman" panose="02020603050405020304" pitchFamily="18" charset="0"/>
              </a:rPr>
              <a:t>.</a:t>
            </a:r>
          </a:p>
        </p:txBody>
      </p:sp>
      <p:sp>
        <p:nvSpPr>
          <p:cNvPr id="5" name="Slide Number Placeholder 4">
            <a:extLst>
              <a:ext uri="{FF2B5EF4-FFF2-40B4-BE49-F238E27FC236}">
                <a16:creationId xmlns:a16="http://schemas.microsoft.com/office/drawing/2014/main" id="{89C8C342-8D02-082F-891B-496C840E8DD8}"/>
              </a:ext>
            </a:extLst>
          </p:cNvPr>
          <p:cNvSpPr>
            <a:spLocks noGrp="1"/>
          </p:cNvSpPr>
          <p:nvPr>
            <p:ph type="sldNum" sz="quarter" idx="12"/>
          </p:nvPr>
        </p:nvSpPr>
        <p:spPr>
          <a:xfrm>
            <a:off x="8610600" y="6159710"/>
            <a:ext cx="2743200" cy="365125"/>
          </a:xfrm>
        </p:spPr>
        <p:txBody>
          <a:bodyPr vert="horz" lIns="91440" tIns="45720" rIns="91440" bIns="45720" rtlCol="0" anchor="ctr">
            <a:normAutofit/>
          </a:bodyPr>
          <a:lstStyle/>
          <a:p>
            <a:pPr>
              <a:spcAft>
                <a:spcPts val="600"/>
              </a:spcAft>
            </a:pPr>
            <a:fld id="{A49DFD55-3C28-40EF-9E31-A92D2E4017FF}" type="slidenum">
              <a:rPr lang="en-US" sz="1200">
                <a:solidFill>
                  <a:schemeClr val="bg1"/>
                </a:solidFill>
              </a:rPr>
              <a:pPr>
                <a:spcAft>
                  <a:spcPts val="600"/>
                </a:spcAft>
              </a:pPr>
              <a:t>30</a:t>
            </a:fld>
            <a:endParaRPr lang="en-US" sz="1200">
              <a:solidFill>
                <a:schemeClr val="bg1"/>
              </a:solidFill>
            </a:endParaRPr>
          </a:p>
        </p:txBody>
      </p:sp>
      <p:sp>
        <p:nvSpPr>
          <p:cNvPr id="2" name="Rectangle 1">
            <a:extLst>
              <a:ext uri="{FF2B5EF4-FFF2-40B4-BE49-F238E27FC236}">
                <a16:creationId xmlns:a16="http://schemas.microsoft.com/office/drawing/2014/main" id="{70D65E42-26DF-E415-082D-66AD4BFE5DB4}"/>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540631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4800" b="1" dirty="0" err="1">
                <a:solidFill>
                  <a:schemeClr val="bg1"/>
                </a:solidFill>
                <a:latin typeface="Times New Roman" panose="02020603050405020304" pitchFamily="18" charset="0"/>
                <a:cs typeface="Times New Roman" panose="02020603050405020304" pitchFamily="18" charset="0"/>
              </a:rPr>
              <a:t>Phân</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tích</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đặc</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điểm</a:t>
            </a:r>
            <a:endParaRPr lang="en-US" sz="48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31</a:t>
            </a:fld>
            <a:endParaRPr lang="en-US" sz="1200">
              <a:solidFill>
                <a:schemeClr val="bg1"/>
              </a:solidFill>
            </a:endParaRPr>
          </a:p>
        </p:txBody>
      </p:sp>
      <p:sp>
        <p:nvSpPr>
          <p:cNvPr id="8" name="Text Placeholder 7">
            <a:extLst>
              <a:ext uri="{FF2B5EF4-FFF2-40B4-BE49-F238E27FC236}">
                <a16:creationId xmlns:a16="http://schemas.microsoft.com/office/drawing/2014/main" id="{094FD0AF-E27C-E044-55E2-4D363DA3438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2651048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02149"/>
            <a:ext cx="8217230" cy="823912"/>
          </a:xfrm>
        </p:spPr>
        <p:txBody>
          <a:bodyPr/>
          <a:lstStyle/>
          <a:p>
            <a:r>
              <a:rPr lang="en-US" sz="3600" dirty="0" err="1"/>
              <a:t>Đặc</a:t>
            </a:r>
            <a:r>
              <a:rPr lang="en-US" sz="3600" dirty="0"/>
              <a:t> </a:t>
            </a:r>
            <a:r>
              <a:rPr lang="en-US" sz="3600" dirty="0" err="1"/>
              <a:t>trưng</a:t>
            </a:r>
            <a:endParaRPr lang="en-US" sz="3600" dirty="0"/>
          </a:p>
        </p:txBody>
      </p:sp>
      <p:sp>
        <p:nvSpPr>
          <p:cNvPr id="8" name="Content Placeholder 7">
            <a:extLst>
              <a:ext uri="{FF2B5EF4-FFF2-40B4-BE49-F238E27FC236}">
                <a16:creationId xmlns:a16="http://schemas.microsoft.com/office/drawing/2014/main" id="{DBD7D345-D607-CDDC-8724-1B6B7B36EF25}"/>
              </a:ext>
            </a:extLst>
          </p:cNvPr>
          <p:cNvSpPr>
            <a:spLocks noGrp="1"/>
          </p:cNvSpPr>
          <p:nvPr>
            <p:ph sz="half" idx="2"/>
          </p:nvPr>
        </p:nvSpPr>
        <p:spPr>
          <a:xfrm>
            <a:off x="3146961" y="3834606"/>
            <a:ext cx="8003967" cy="1997867"/>
          </a:xfrm>
        </p:spPr>
        <p:txBody>
          <a:bodyPr>
            <a:normAutofit/>
          </a:bodyPr>
          <a:lstStyle/>
          <a:p>
            <a:r>
              <a:rPr lang="en-US" sz="3200" dirty="0"/>
              <a:t>- </a:t>
            </a:r>
            <a:r>
              <a:rPr lang="en-US" sz="3200" dirty="0" err="1"/>
              <a:t>Không</a:t>
            </a:r>
            <a:r>
              <a:rPr lang="en-US" sz="3200" dirty="0"/>
              <a:t> </a:t>
            </a:r>
            <a:r>
              <a:rPr lang="en-US" sz="3200" dirty="0" err="1"/>
              <a:t>phụ</a:t>
            </a:r>
            <a:r>
              <a:rPr lang="en-US" sz="3200" dirty="0"/>
              <a:t> </a:t>
            </a:r>
            <a:r>
              <a:rPr lang="en-US" sz="3200" dirty="0" err="1"/>
              <a:t>thuộc</a:t>
            </a:r>
            <a:r>
              <a:rPr lang="en-US" sz="3200" dirty="0"/>
              <a:t> </a:t>
            </a:r>
            <a:r>
              <a:rPr lang="en-US" sz="3200" dirty="0" err="1"/>
              <a:t>vào</a:t>
            </a:r>
            <a:r>
              <a:rPr lang="en-US" sz="3200" dirty="0"/>
              <a:t> tri </a:t>
            </a:r>
            <a:r>
              <a:rPr lang="en-US" sz="3200" dirty="0" err="1"/>
              <a:t>thức</a:t>
            </a:r>
            <a:r>
              <a:rPr lang="en-US" sz="3200" dirty="0"/>
              <a:t> y khoa.</a:t>
            </a:r>
          </a:p>
          <a:p>
            <a:r>
              <a:rPr lang="en-US" sz="3200" dirty="0"/>
              <a:t>- </a:t>
            </a:r>
            <a:r>
              <a:rPr lang="en-US" sz="3200" dirty="0" err="1"/>
              <a:t>Tập</a:t>
            </a:r>
            <a:r>
              <a:rPr lang="en-US" sz="3200" dirty="0"/>
              <a:t> </a:t>
            </a:r>
            <a:r>
              <a:rPr lang="en-US" sz="3200" dirty="0" err="1"/>
              <a:t>trung</a:t>
            </a:r>
            <a:r>
              <a:rPr lang="en-US" sz="3200" dirty="0"/>
              <a:t> </a:t>
            </a:r>
            <a:r>
              <a:rPr lang="en-US" sz="3200" dirty="0" err="1"/>
              <a:t>vào</a:t>
            </a:r>
            <a:r>
              <a:rPr lang="en-US" sz="3200" dirty="0"/>
              <a:t> </a:t>
            </a:r>
            <a:r>
              <a:rPr lang="en-US" sz="3200" dirty="0" err="1"/>
              <a:t>diễn</a:t>
            </a:r>
            <a:r>
              <a:rPr lang="en-US" sz="3200" dirty="0"/>
              <a:t> </a:t>
            </a:r>
            <a:r>
              <a:rPr lang="en-US" sz="3200" dirty="0" err="1"/>
              <a:t>giải</a:t>
            </a:r>
            <a:endParaRPr lang="en-US" sz="3200" dirty="0"/>
          </a:p>
        </p:txBody>
      </p:sp>
      <p:sp>
        <p:nvSpPr>
          <p:cNvPr id="3" name="TextBox 2">
            <a:extLst>
              <a:ext uri="{FF2B5EF4-FFF2-40B4-BE49-F238E27FC236}">
                <a16:creationId xmlns:a16="http://schemas.microsoft.com/office/drawing/2014/main" id="{1C8BE991-7E89-0140-78D5-1FC8B24F428B}"/>
              </a:ext>
            </a:extLst>
          </p:cNvPr>
          <p:cNvSpPr txBox="1"/>
          <p:nvPr/>
        </p:nvSpPr>
        <p:spPr>
          <a:xfrm>
            <a:off x="6219701" y="6488668"/>
            <a:ext cx="6097978" cy="369332"/>
          </a:xfrm>
          <a:prstGeom prst="rect">
            <a:avLst/>
          </a:prstGeom>
          <a:noFill/>
        </p:spPr>
        <p:txBody>
          <a:bodyPr wrap="square">
            <a:spAutoFit/>
          </a:bodyPr>
          <a:lstStyle/>
          <a:p>
            <a:r>
              <a:rPr lang="en-US" dirty="0">
                <a:hlinkClick r:id="rId3"/>
              </a:rPr>
              <a:t>Multi-layer Representation Learning for Medical Concepts</a:t>
            </a:r>
            <a:endParaRPr lang="en-US" dirty="0"/>
          </a:p>
        </p:txBody>
      </p:sp>
    </p:spTree>
    <p:extLst>
      <p:ext uri="{BB962C8B-B14F-4D97-AF65-F5344CB8AC3E}">
        <p14:creationId xmlns:p14="http://schemas.microsoft.com/office/powerpoint/2010/main" val="29138121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12303"/>
            <a:ext cx="8217230" cy="823912"/>
          </a:xfrm>
        </p:spPr>
        <p:txBody>
          <a:bodyPr/>
          <a:lstStyle/>
          <a:p>
            <a:r>
              <a:rPr lang="en-US" sz="3600" dirty="0"/>
              <a:t>Intra-visit Skip-gram</a:t>
            </a:r>
          </a:p>
        </p:txBody>
      </p:sp>
      <p:pic>
        <p:nvPicPr>
          <p:cNvPr id="3" name="Picture 2">
            <a:extLst>
              <a:ext uri="{FF2B5EF4-FFF2-40B4-BE49-F238E27FC236}">
                <a16:creationId xmlns:a16="http://schemas.microsoft.com/office/drawing/2014/main" id="{0A822D2C-FCF4-BBAB-8883-ADFEFF36A5F9}"/>
              </a:ext>
            </a:extLst>
          </p:cNvPr>
          <p:cNvPicPr>
            <a:picLocks noChangeAspect="1"/>
          </p:cNvPicPr>
          <p:nvPr/>
        </p:nvPicPr>
        <p:blipFill>
          <a:blip r:embed="rId3"/>
          <a:stretch>
            <a:fillRect/>
          </a:stretch>
        </p:blipFill>
        <p:spPr>
          <a:xfrm>
            <a:off x="2589315" y="2607199"/>
            <a:ext cx="8550072" cy="3829173"/>
          </a:xfrm>
          <a:prstGeom prst="rect">
            <a:avLst/>
          </a:prstGeom>
        </p:spPr>
      </p:pic>
    </p:spTree>
    <p:extLst>
      <p:ext uri="{BB962C8B-B14F-4D97-AF65-F5344CB8AC3E}">
        <p14:creationId xmlns:p14="http://schemas.microsoft.com/office/powerpoint/2010/main" val="1548383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12303"/>
            <a:ext cx="9369136" cy="823912"/>
          </a:xfrm>
        </p:spPr>
        <p:txBody>
          <a:bodyPr/>
          <a:lstStyle/>
          <a:p>
            <a:r>
              <a:rPr lang="en-US" sz="3600" dirty="0"/>
              <a:t>Inter-visit Multi-label Classification Loss</a:t>
            </a:r>
          </a:p>
        </p:txBody>
      </p:sp>
      <p:sp>
        <p:nvSpPr>
          <p:cNvPr id="3" name="Content Placeholder 2">
            <a:extLst>
              <a:ext uri="{FF2B5EF4-FFF2-40B4-BE49-F238E27FC236}">
                <a16:creationId xmlns:a16="http://schemas.microsoft.com/office/drawing/2014/main" id="{FFB2F097-F079-4978-4AE3-BEA2801413E6}"/>
              </a:ext>
            </a:extLst>
          </p:cNvPr>
          <p:cNvSpPr>
            <a:spLocks noGrp="1"/>
          </p:cNvSpPr>
          <p:nvPr>
            <p:ph sz="half" idx="2"/>
          </p:nvPr>
        </p:nvSpPr>
        <p:spPr/>
        <p:txBody>
          <a:bodyPr/>
          <a:lstStyle/>
          <a:p>
            <a:endParaRPr lang="en-US"/>
          </a:p>
        </p:txBody>
      </p:sp>
      <p:pic>
        <p:nvPicPr>
          <p:cNvPr id="5" name="Picture 4">
            <a:extLst>
              <a:ext uri="{FF2B5EF4-FFF2-40B4-BE49-F238E27FC236}">
                <a16:creationId xmlns:a16="http://schemas.microsoft.com/office/drawing/2014/main" id="{CEC37F46-DD7D-B217-0F5E-0F2D0D0590AC}"/>
              </a:ext>
            </a:extLst>
          </p:cNvPr>
          <p:cNvPicPr>
            <a:picLocks noChangeAspect="1"/>
          </p:cNvPicPr>
          <p:nvPr/>
        </p:nvPicPr>
        <p:blipFill>
          <a:blip r:embed="rId3"/>
          <a:stretch>
            <a:fillRect/>
          </a:stretch>
        </p:blipFill>
        <p:spPr>
          <a:xfrm>
            <a:off x="4795514" y="2336215"/>
            <a:ext cx="6215489" cy="3898013"/>
          </a:xfrm>
          <a:prstGeom prst="rect">
            <a:avLst/>
          </a:prstGeom>
        </p:spPr>
      </p:pic>
      <p:sp>
        <p:nvSpPr>
          <p:cNvPr id="9" name="Content Placeholder 7">
            <a:extLst>
              <a:ext uri="{FF2B5EF4-FFF2-40B4-BE49-F238E27FC236}">
                <a16:creationId xmlns:a16="http://schemas.microsoft.com/office/drawing/2014/main" id="{08794467-9FF2-F992-EBE1-6CF691DB0B24}"/>
              </a:ext>
            </a:extLst>
          </p:cNvPr>
          <p:cNvSpPr txBox="1">
            <a:spLocks/>
          </p:cNvSpPr>
          <p:nvPr/>
        </p:nvSpPr>
        <p:spPr>
          <a:xfrm>
            <a:off x="4955082" y="6234228"/>
            <a:ext cx="6055921" cy="82391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2pPr>
            <a:lvl3pPr marL="9144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3pPr>
            <a:lvl4pPr marL="13716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4pPr>
            <a:lvl5pPr marL="1828800" indent="0" algn="l" defTabSz="914400" rtl="0" eaLnBrk="1" latinLnBrk="0" hangingPunct="1">
              <a:lnSpc>
                <a:spcPct val="100000"/>
              </a:lnSpc>
              <a:spcBef>
                <a:spcPts val="500"/>
              </a:spcBef>
              <a:buFont typeface="Arial" panose="020B0604020202020204" pitchFamily="34" charset="0"/>
              <a:buNone/>
              <a:defRPr sz="1400"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200" dirty="0"/>
              <a:t>Multi-layer perception (MLP)</a:t>
            </a:r>
          </a:p>
        </p:txBody>
      </p:sp>
    </p:spTree>
    <p:extLst>
      <p:ext uri="{BB962C8B-B14F-4D97-AF65-F5344CB8AC3E}">
        <p14:creationId xmlns:p14="http://schemas.microsoft.com/office/powerpoint/2010/main" val="2085140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2589315" y="731046"/>
            <a:ext cx="8421688" cy="1325563"/>
          </a:xfrm>
        </p:spPr>
        <p:txBody>
          <a:bodyPr>
            <a:normAutofit/>
          </a:bodyPr>
          <a:lstStyle/>
          <a:p>
            <a:r>
              <a:rPr lang="en-US" sz="4400" b="1" dirty="0"/>
              <a:t>MeD2VEC</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589316" y="1502149"/>
            <a:ext cx="8217230" cy="823912"/>
          </a:xfrm>
        </p:spPr>
        <p:txBody>
          <a:bodyPr/>
          <a:lstStyle/>
          <a:p>
            <a:r>
              <a:rPr lang="en-US" sz="3600" dirty="0" err="1"/>
              <a:t>Đánh</a:t>
            </a:r>
            <a:r>
              <a:rPr lang="en-US" sz="3600" dirty="0"/>
              <a:t> </a:t>
            </a:r>
            <a:r>
              <a:rPr lang="en-US" sz="3600" dirty="0" err="1"/>
              <a:t>giá</a:t>
            </a:r>
            <a:endParaRPr lang="en-US" sz="3600" dirty="0"/>
          </a:p>
        </p:txBody>
      </p:sp>
      <p:sp>
        <p:nvSpPr>
          <p:cNvPr id="8" name="Content Placeholder 7">
            <a:extLst>
              <a:ext uri="{FF2B5EF4-FFF2-40B4-BE49-F238E27FC236}">
                <a16:creationId xmlns:a16="http://schemas.microsoft.com/office/drawing/2014/main" id="{DBD7D345-D607-CDDC-8724-1B6B7B36EF25}"/>
              </a:ext>
            </a:extLst>
          </p:cNvPr>
          <p:cNvSpPr>
            <a:spLocks noGrp="1"/>
          </p:cNvSpPr>
          <p:nvPr>
            <p:ph sz="half" idx="2"/>
          </p:nvPr>
        </p:nvSpPr>
        <p:spPr>
          <a:xfrm>
            <a:off x="3146961" y="3834606"/>
            <a:ext cx="8003967" cy="1997867"/>
          </a:xfrm>
        </p:spPr>
        <p:txBody>
          <a:bodyPr>
            <a:normAutofit/>
          </a:bodyPr>
          <a:lstStyle/>
          <a:p>
            <a:pPr marL="457200" indent="-457200">
              <a:buFontTx/>
              <a:buChar char="-"/>
            </a:pPr>
            <a:r>
              <a:rPr lang="en-US" sz="3200" dirty="0" err="1"/>
              <a:t>Không</a:t>
            </a:r>
            <a:r>
              <a:rPr lang="en-US" sz="3200" dirty="0"/>
              <a:t> </a:t>
            </a:r>
            <a:r>
              <a:rPr lang="en-US" sz="3200" dirty="0" err="1"/>
              <a:t>xét</a:t>
            </a:r>
            <a:r>
              <a:rPr lang="en-US" sz="3200" dirty="0"/>
              <a:t> </a:t>
            </a:r>
            <a:r>
              <a:rPr lang="en-US" sz="3200" dirty="0" err="1"/>
              <a:t>đến</a:t>
            </a:r>
            <a:r>
              <a:rPr lang="en-US" sz="3200" dirty="0"/>
              <a:t> </a:t>
            </a:r>
            <a:r>
              <a:rPr lang="en-US" sz="3200" dirty="0" err="1"/>
              <a:t>bản</a:t>
            </a:r>
            <a:r>
              <a:rPr lang="en-US" sz="3200" dirty="0"/>
              <a:t> </a:t>
            </a:r>
            <a:r>
              <a:rPr lang="en-US" sz="3200" dirty="0" err="1"/>
              <a:t>chất</a:t>
            </a:r>
            <a:r>
              <a:rPr lang="en-US" sz="3200" dirty="0"/>
              <a:t> </a:t>
            </a:r>
            <a:r>
              <a:rPr lang="en-US" sz="3200" dirty="0" err="1"/>
              <a:t>của</a:t>
            </a:r>
            <a:r>
              <a:rPr lang="en-US" sz="3200" dirty="0"/>
              <a:t> EHR.</a:t>
            </a:r>
          </a:p>
          <a:p>
            <a:pPr marL="457200" indent="-457200">
              <a:buFontTx/>
              <a:buChar char="-"/>
            </a:pPr>
            <a:r>
              <a:rPr lang="en-US" sz="3200" dirty="0" err="1"/>
              <a:t>Độ</a:t>
            </a:r>
            <a:r>
              <a:rPr lang="en-US" sz="3200" dirty="0"/>
              <a:t> </a:t>
            </a:r>
            <a:r>
              <a:rPr lang="en-US" sz="3200" dirty="0" err="1"/>
              <a:t>phức</a:t>
            </a:r>
            <a:r>
              <a:rPr lang="en-US" sz="3200" dirty="0"/>
              <a:t> </a:t>
            </a:r>
            <a:r>
              <a:rPr lang="en-US" sz="3200" dirty="0" err="1"/>
              <a:t>tạp</a:t>
            </a:r>
            <a:r>
              <a:rPr lang="en-US" sz="3200" dirty="0"/>
              <a:t> </a:t>
            </a:r>
            <a:r>
              <a:rPr lang="en-US" sz="3200" dirty="0" err="1"/>
              <a:t>phụ</a:t>
            </a:r>
            <a:r>
              <a:rPr lang="en-US" sz="3200" dirty="0"/>
              <a:t> </a:t>
            </a:r>
            <a:r>
              <a:rPr lang="en-US" sz="3200" dirty="0" err="1"/>
              <a:t>thuộc</a:t>
            </a:r>
            <a:r>
              <a:rPr lang="en-US" sz="3200" dirty="0"/>
              <a:t> </a:t>
            </a:r>
            <a:r>
              <a:rPr lang="en-US" sz="3200" dirty="0" err="1"/>
              <a:t>việc</a:t>
            </a:r>
            <a:r>
              <a:rPr lang="en-US" sz="3200" dirty="0"/>
              <a:t> </a:t>
            </a:r>
            <a:r>
              <a:rPr lang="en-US" sz="3200" dirty="0" err="1"/>
              <a:t>học</a:t>
            </a:r>
            <a:r>
              <a:rPr lang="en-US" sz="3200" dirty="0"/>
              <a:t> </a:t>
            </a:r>
            <a:r>
              <a:rPr lang="en-US" sz="3200" dirty="0" err="1"/>
              <a:t>biểu</a:t>
            </a:r>
            <a:r>
              <a:rPr lang="en-US" sz="3200" dirty="0"/>
              <a:t> </a:t>
            </a:r>
            <a:r>
              <a:rPr lang="en-US" sz="3200" dirty="0" err="1"/>
              <a:t>diễn</a:t>
            </a:r>
            <a:r>
              <a:rPr lang="en-US" sz="3200" dirty="0"/>
              <a:t> </a:t>
            </a:r>
            <a:r>
              <a:rPr lang="en-US" sz="3200" dirty="0" err="1"/>
              <a:t>mã</a:t>
            </a:r>
            <a:r>
              <a:rPr lang="en-US" sz="3200" dirty="0"/>
              <a:t>.</a:t>
            </a:r>
          </a:p>
        </p:txBody>
      </p:sp>
    </p:spTree>
    <p:extLst>
      <p:ext uri="{BB962C8B-B14F-4D97-AF65-F5344CB8AC3E}">
        <p14:creationId xmlns:p14="http://schemas.microsoft.com/office/powerpoint/2010/main" val="14289319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DIPOLE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091690"/>
            <a:ext cx="8217230" cy="4263944"/>
          </a:xfrm>
        </p:spPr>
        <p:txBody>
          <a:bodyPr/>
          <a:lstStyle/>
          <a:p>
            <a:r>
              <a:rPr lang="vi-VN" sz="2400" dirty="0"/>
              <a:t>o	Các biểu diễn được học dễ dàng giải thích và cũng được sử dụng để tìm hiểu tầm quan trọng của mỗi lần khám</a:t>
            </a:r>
            <a:r>
              <a:rPr lang="en-US" sz="2400" dirty="0"/>
              <a:t> </a:t>
            </a:r>
            <a:r>
              <a:rPr lang="en-US" sz="2400" dirty="0" err="1"/>
              <a:t>đến</a:t>
            </a:r>
            <a:r>
              <a:rPr lang="en-US" sz="2400" dirty="0"/>
              <a:t> </a:t>
            </a:r>
            <a:r>
              <a:rPr lang="en-US" sz="2400" dirty="0" err="1"/>
              <a:t>kết</a:t>
            </a:r>
            <a:r>
              <a:rPr lang="en-US" sz="2400" dirty="0"/>
              <a:t> </a:t>
            </a:r>
            <a:r>
              <a:rPr lang="en-US" sz="2400" dirty="0" err="1"/>
              <a:t>quả</a:t>
            </a:r>
            <a:r>
              <a:rPr lang="en-US" sz="2400" dirty="0"/>
              <a:t> </a:t>
            </a:r>
            <a:r>
              <a:rPr lang="en-US" sz="2400" dirty="0" err="1"/>
              <a:t>dự</a:t>
            </a:r>
            <a:r>
              <a:rPr lang="en-US" sz="2400" dirty="0"/>
              <a:t> </a:t>
            </a:r>
            <a:r>
              <a:rPr lang="en-US" sz="2400" dirty="0" err="1"/>
              <a:t>đoán</a:t>
            </a:r>
            <a:r>
              <a:rPr lang="en-US" sz="2400" dirty="0"/>
              <a:t> </a:t>
            </a:r>
            <a:r>
              <a:rPr lang="en-US" sz="2400" dirty="0" err="1"/>
              <a:t>cuối</a:t>
            </a:r>
            <a:r>
              <a:rPr lang="en-US" sz="2400" dirty="0"/>
              <a:t> </a:t>
            </a:r>
            <a:r>
              <a:rPr lang="en-US" sz="2400" dirty="0" err="1"/>
              <a:t>cùng</a:t>
            </a:r>
            <a:r>
              <a:rPr lang="vi-VN" sz="2400" dirty="0"/>
              <a:t>. </a:t>
            </a:r>
            <a:endParaRPr lang="en-US" sz="2400" dirty="0"/>
          </a:p>
          <a:p>
            <a:r>
              <a:rPr lang="vi-VN" sz="2400" dirty="0"/>
              <a:t>o	</a:t>
            </a:r>
            <a:r>
              <a:rPr lang="en-US" sz="2400" dirty="0" err="1"/>
              <a:t>Nhúng</a:t>
            </a:r>
            <a:r>
              <a:rPr lang="en-US" sz="2400" dirty="0"/>
              <a:t> </a:t>
            </a:r>
            <a:r>
              <a:rPr lang="vi-VN" sz="2400" dirty="0"/>
              <a:t>mã y tế đa chiều vào không gian ít chiều hơn và đưa các biểu diễn mã vào BRNN để tạo ra trọng thái ẩn.</a:t>
            </a:r>
          </a:p>
        </p:txBody>
      </p:sp>
    </p:spTree>
    <p:extLst>
      <p:ext uri="{BB962C8B-B14F-4D97-AF65-F5344CB8AC3E}">
        <p14:creationId xmlns:p14="http://schemas.microsoft.com/office/powerpoint/2010/main" val="24814872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DIPOLE</a:t>
            </a:r>
          </a:p>
        </p:txBody>
      </p:sp>
      <p:pic>
        <p:nvPicPr>
          <p:cNvPr id="9" name="Picture 8">
            <a:extLst>
              <a:ext uri="{FF2B5EF4-FFF2-40B4-BE49-F238E27FC236}">
                <a16:creationId xmlns:a16="http://schemas.microsoft.com/office/drawing/2014/main" id="{E96E49DC-62DD-4091-A4CB-929F6B20F5EF}"/>
              </a:ext>
            </a:extLst>
          </p:cNvPr>
          <p:cNvPicPr>
            <a:picLocks noChangeAspect="1"/>
          </p:cNvPicPr>
          <p:nvPr/>
        </p:nvPicPr>
        <p:blipFill>
          <a:blip r:embed="rId3"/>
          <a:stretch>
            <a:fillRect/>
          </a:stretch>
        </p:blipFill>
        <p:spPr>
          <a:xfrm>
            <a:off x="4777316" y="1156301"/>
            <a:ext cx="6780700" cy="4543068"/>
          </a:xfrm>
          <a:prstGeom prst="rect">
            <a:avLst/>
          </a:prstGeom>
        </p:spPr>
      </p:pic>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11132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DIPOLE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Các</a:t>
            </a:r>
            <a:r>
              <a:rPr lang="en-US" dirty="0"/>
              <a:t> </a:t>
            </a:r>
            <a:r>
              <a:rPr lang="en-US" dirty="0" err="1"/>
              <a:t>cơ</a:t>
            </a:r>
            <a:r>
              <a:rPr lang="en-US" dirty="0"/>
              <a:t> </a:t>
            </a:r>
            <a:r>
              <a:rPr lang="en-US" dirty="0" err="1"/>
              <a:t>chế</a:t>
            </a:r>
            <a:r>
              <a:rPr lang="en-US" dirty="0"/>
              <a:t> </a:t>
            </a:r>
            <a:r>
              <a:rPr lang="en-US" dirty="0" err="1"/>
              <a:t>chú</a:t>
            </a:r>
            <a:r>
              <a:rPr lang="en-US" dirty="0"/>
              <a:t> ý</a:t>
            </a:r>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091690"/>
            <a:ext cx="8217230" cy="4263944"/>
          </a:xfrm>
        </p:spPr>
        <p:txBody>
          <a:bodyPr/>
          <a:lstStyle/>
          <a:p>
            <a:r>
              <a:rPr lang="vi-VN" sz="2400" dirty="0"/>
              <a:t>o	Location-based Attention</a:t>
            </a:r>
          </a:p>
          <a:p>
            <a:r>
              <a:rPr lang="vi-VN" sz="2400" dirty="0"/>
              <a:t>o	General Attention</a:t>
            </a:r>
          </a:p>
          <a:p>
            <a:r>
              <a:rPr lang="vi-VN" sz="2400" dirty="0"/>
              <a:t>o	Concatenation Attention</a:t>
            </a:r>
          </a:p>
        </p:txBody>
      </p:sp>
    </p:spTree>
    <p:extLst>
      <p:ext uri="{BB962C8B-B14F-4D97-AF65-F5344CB8AC3E}">
        <p14:creationId xmlns:p14="http://schemas.microsoft.com/office/powerpoint/2010/main" val="29969946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DIPOLE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091690"/>
            <a:ext cx="8217230" cy="4263944"/>
          </a:xfrm>
        </p:spPr>
        <p:txBody>
          <a:bodyPr/>
          <a:lstStyle/>
          <a:p>
            <a:r>
              <a:rPr lang="vi-VN" sz="2400" dirty="0"/>
              <a:t>o	</a:t>
            </a:r>
            <a:r>
              <a:rPr lang="en-US" sz="2400" dirty="0" err="1"/>
              <a:t>Đơn</a:t>
            </a:r>
            <a:r>
              <a:rPr lang="en-US" sz="2400" dirty="0"/>
              <a:t> </a:t>
            </a:r>
            <a:r>
              <a:rPr lang="vi-VN" sz="2400" dirty="0"/>
              <a:t>giản và mạnh mẽ để dự đoán chính xác thông tin khám ở tương lai và diễn giải hợp lý kết quả dự đoán mà không phụ thuộc vào tri th</a:t>
            </a:r>
            <a:r>
              <a:rPr lang="en-US" sz="2400" dirty="0" err="1"/>
              <a:t>ức</a:t>
            </a:r>
            <a:r>
              <a:rPr lang="vi-VN" sz="2400" dirty="0"/>
              <a:t> y khoa chuyên môn nào.</a:t>
            </a:r>
          </a:p>
          <a:p>
            <a:r>
              <a:rPr lang="vi-VN" sz="2400" dirty="0"/>
              <a:t>o	Về bản chất cơ bản là mô hình kết hợp dựa trên BRNN và các cơ chế chú ý.</a:t>
            </a:r>
          </a:p>
        </p:txBody>
      </p:sp>
    </p:spTree>
    <p:extLst>
      <p:ext uri="{BB962C8B-B14F-4D97-AF65-F5344CB8AC3E}">
        <p14:creationId xmlns:p14="http://schemas.microsoft.com/office/powerpoint/2010/main" val="2339782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2731C-311B-46F7-A865-6C3AF6B09A47}"/>
              </a:ext>
            </a:extLst>
          </p:cNvPr>
          <p:cNvSpPr>
            <a:spLocks noGrp="1"/>
          </p:cNvSpPr>
          <p:nvPr>
            <p:ph type="title"/>
          </p:nvPr>
        </p:nvSpPr>
        <p:spPr>
          <a:xfrm>
            <a:off x="1362075" y="1069182"/>
            <a:ext cx="5111750" cy="1204912"/>
          </a:xfrm>
        </p:spPr>
        <p:txBody>
          <a:bodyPr>
            <a:normAutofit/>
          </a:bodyPr>
          <a:lstStyle/>
          <a:p>
            <a:r>
              <a:rPr lang="en-US" sz="2400" b="0" i="0" dirty="0">
                <a:solidFill>
                  <a:srgbClr val="767171"/>
                </a:solidFill>
                <a:effectLst/>
                <a:latin typeface="FranklinGothic-Medium"/>
              </a:rPr>
              <a:t>Electronic Health Record</a:t>
            </a:r>
            <a:r>
              <a:rPr lang="en-US" sz="3600" dirty="0"/>
              <a:t> </a:t>
            </a:r>
            <a:br>
              <a:rPr lang="en-US" sz="3600" dirty="0"/>
            </a:br>
            <a:r>
              <a:rPr lang="en-US" sz="3600" b="1" dirty="0">
                <a:latin typeface="Calibri" panose="020F0502020204030204" pitchFamily="34" charset="0"/>
                <a:cs typeface="Calibri" panose="020F0502020204030204" pitchFamily="34" charset="0"/>
              </a:rPr>
              <a:t>EHR</a:t>
            </a:r>
          </a:p>
        </p:txBody>
      </p:sp>
      <p:sp>
        <p:nvSpPr>
          <p:cNvPr id="3" name="Text Placeholder 2">
            <a:extLst>
              <a:ext uri="{FF2B5EF4-FFF2-40B4-BE49-F238E27FC236}">
                <a16:creationId xmlns:a16="http://schemas.microsoft.com/office/drawing/2014/main" id="{9D5232F9-FD00-464A-9F17-619C91AEF8F3}"/>
              </a:ext>
            </a:extLst>
          </p:cNvPr>
          <p:cNvSpPr>
            <a:spLocks noGrp="1"/>
          </p:cNvSpPr>
          <p:nvPr>
            <p:ph type="body" idx="1"/>
          </p:nvPr>
        </p:nvSpPr>
        <p:spPr>
          <a:xfrm>
            <a:off x="2015218" y="2956987"/>
            <a:ext cx="5111750" cy="3253839"/>
          </a:xfrm>
        </p:spPr>
        <p:txBody>
          <a:bodyPr>
            <a:normAutofit/>
          </a:bodyPr>
          <a:lstStyle/>
          <a:p>
            <a:pPr marL="171450" indent="-171450">
              <a:buFontTx/>
              <a:buChar char="-"/>
            </a:pPr>
            <a:r>
              <a:rPr lang="en-US" sz="2400" dirty="0">
                <a:latin typeface="Times New Roman" panose="02020603050405020304" pitchFamily="18" charset="0"/>
                <a:cs typeface="Times New Roman" panose="02020603050405020304" pitchFamily="18" charset="0"/>
              </a:rPr>
              <a:t>Có </a:t>
            </a:r>
            <a:r>
              <a:rPr lang="en-US" sz="2400" dirty="0" err="1">
                <a:latin typeface="Times New Roman" panose="02020603050405020304" pitchFamily="18" charset="0"/>
                <a:cs typeface="Times New Roman" panose="02020603050405020304" pitchFamily="18" charset="0"/>
              </a:rPr>
              <a:t>thê</a:t>
            </a:r>
            <a:r>
              <a:rPr lang="en-US" sz="2400" dirty="0">
                <a:latin typeface="Times New Roman" panose="02020603050405020304" pitchFamily="18" charset="0"/>
                <a:cs typeface="Times New Roman" panose="02020603050405020304" pitchFamily="18" charset="0"/>
              </a:rPr>
              <a:t>̉ chia sẻ </a:t>
            </a:r>
            <a:r>
              <a:rPr lang="en-US" sz="2400" dirty="0" err="1">
                <a:latin typeface="Times New Roman" panose="02020603050405020304" pitchFamily="18" charset="0"/>
                <a:cs typeface="Times New Roman" panose="02020603050405020304" pitchFamily="18" charset="0"/>
              </a:rPr>
              <a:t>thông</a:t>
            </a:r>
            <a:r>
              <a:rPr lang="en-US" sz="2400" dirty="0">
                <a:latin typeface="Times New Roman" panose="02020603050405020304" pitchFamily="18" charset="0"/>
                <a:cs typeface="Times New Roman" panose="02020603050405020304" pitchFamily="18" charset="0"/>
              </a:rPr>
              <a:t> tin </a:t>
            </a:r>
            <a:r>
              <a:rPr lang="en-US" sz="2400" dirty="0" err="1">
                <a:latin typeface="Times New Roman" panose="02020603050405020304" pitchFamily="18" charset="0"/>
                <a:cs typeface="Times New Roman" panose="02020603050405020304" pitchFamily="18" charset="0"/>
              </a:rPr>
              <a:t>chẩn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đoán</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Bệnh</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nhân</a:t>
            </a:r>
            <a:r>
              <a:rPr lang="en-US" sz="2400" dirty="0">
                <a:latin typeface="Times New Roman" panose="02020603050405020304" pitchFamily="18" charset="0"/>
                <a:cs typeface="Times New Roman" panose="02020603050405020304" pitchFamily="18" charset="0"/>
              </a:rPr>
              <a:t> có </a:t>
            </a:r>
            <a:r>
              <a:rPr lang="en-US" sz="2400" dirty="0" err="1">
                <a:latin typeface="Times New Roman" panose="02020603050405020304" pitchFamily="18" charset="0"/>
                <a:cs typeface="Times New Roman" panose="02020603050405020304" pitchFamily="18" charset="0"/>
              </a:rPr>
              <a:t>thê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tiếp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với</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hô</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sơ</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của</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mình</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Giám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sát</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tục</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Chăm</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sóc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kịp</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thời</a:t>
            </a:r>
            <a:endParaRPr lang="en-US" sz="2400" dirty="0">
              <a:latin typeface="Times New Roman" panose="02020603050405020304" pitchFamily="18" charset="0"/>
              <a:cs typeface="Times New Roman" panose="02020603050405020304" pitchFamily="18" charset="0"/>
            </a:endParaRPr>
          </a:p>
          <a:p>
            <a:pPr marL="171450" indent="-171450">
              <a:buFontTx/>
              <a:buChar char="-"/>
            </a:pPr>
            <a:r>
              <a:rPr lang="en-US" sz="2400" dirty="0" err="1">
                <a:latin typeface="Times New Roman" panose="02020603050405020304" pitchFamily="18" charset="0"/>
                <a:cs typeface="Times New Roman" panose="02020603050405020304" pitchFamily="18" charset="0"/>
              </a:rPr>
              <a:t>Không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cần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giấy</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tơ</a:t>
            </a:r>
            <a:r>
              <a:rPr lang="en-US" sz="2400" dirty="0">
                <a:latin typeface="Times New Roman" panose="02020603050405020304" pitchFamily="18" charset="0"/>
                <a:cs typeface="Times New Roman" panose="02020603050405020304" pitchFamily="18" charset="0"/>
              </a:rPr>
              <a:t>̀</a:t>
            </a:r>
          </a:p>
          <a:p>
            <a:endParaRPr lang="en-US" sz="2400" dirty="0">
              <a:latin typeface="Calibri" panose="020F0502020204030204" pitchFamily="34" charset="0"/>
              <a:cs typeface="Calibri" panose="020F0502020204030204" pitchFamily="34" charset="0"/>
            </a:endParaRPr>
          </a:p>
        </p:txBody>
      </p:sp>
      <p:sp>
        <p:nvSpPr>
          <p:cNvPr id="6" name="Slide Number Placeholder 5">
            <a:extLst>
              <a:ext uri="{FF2B5EF4-FFF2-40B4-BE49-F238E27FC236}">
                <a16:creationId xmlns:a16="http://schemas.microsoft.com/office/drawing/2014/main" id="{7BC1787E-7110-4989-B0B8-DD4E0ACC09DF}"/>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4</a:t>
            </a:fld>
            <a:endParaRPr lang="en-US" dirty="0"/>
          </a:p>
        </p:txBody>
      </p:sp>
    </p:spTree>
    <p:extLst>
      <p:ext uri="{BB962C8B-B14F-4D97-AF65-F5344CB8AC3E}">
        <p14:creationId xmlns:p14="http://schemas.microsoft.com/office/powerpoint/2010/main" val="3571516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3764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213610" y="4634269"/>
            <a:ext cx="8217230" cy="1726484"/>
          </a:xfrm>
        </p:spPr>
        <p:txBody>
          <a:bodyPr/>
          <a:lstStyle/>
          <a:p>
            <a:r>
              <a:rPr lang="en-US" sz="2800" dirty="0"/>
              <a:t>o	</a:t>
            </a:r>
            <a:r>
              <a:rPr lang="en-US" sz="2800" dirty="0" err="1"/>
              <a:t>Sử</a:t>
            </a:r>
            <a:r>
              <a:rPr lang="en-US" sz="2800" dirty="0"/>
              <a:t> </a:t>
            </a:r>
            <a:r>
              <a:rPr lang="en-US" sz="2800" dirty="0" err="1"/>
              <a:t>dụng</a:t>
            </a:r>
            <a:r>
              <a:rPr lang="en-US" sz="2800" dirty="0"/>
              <a:t> </a:t>
            </a:r>
            <a:r>
              <a:rPr lang="en-US" sz="2800" dirty="0" err="1"/>
              <a:t>chuỗi</a:t>
            </a:r>
            <a:r>
              <a:rPr lang="en-US" sz="2800" dirty="0"/>
              <a:t> RNN </a:t>
            </a:r>
            <a:r>
              <a:rPr lang="en-US" sz="2800" dirty="0" err="1"/>
              <a:t>thời</a:t>
            </a:r>
            <a:r>
              <a:rPr lang="en-US" sz="2800" dirty="0"/>
              <a:t> </a:t>
            </a:r>
            <a:r>
              <a:rPr lang="en-US" sz="2800" dirty="0" err="1"/>
              <a:t>gian</a:t>
            </a:r>
            <a:r>
              <a:rPr lang="en-US" sz="2800" dirty="0"/>
              <a:t> </a:t>
            </a:r>
            <a:r>
              <a:rPr lang="en-US" sz="2800" dirty="0" err="1"/>
              <a:t>xuôi</a:t>
            </a:r>
            <a:r>
              <a:rPr lang="en-US" sz="2800" dirty="0"/>
              <a:t>.</a:t>
            </a:r>
          </a:p>
          <a:p>
            <a:r>
              <a:rPr lang="en-US" sz="2800" dirty="0"/>
              <a:t>o	</a:t>
            </a:r>
            <a:r>
              <a:rPr lang="en-US" sz="2800" dirty="0" err="1"/>
              <a:t>Không</a:t>
            </a:r>
            <a:r>
              <a:rPr lang="en-US" sz="2800" dirty="0"/>
              <a:t> </a:t>
            </a:r>
            <a:r>
              <a:rPr lang="en-US" sz="2800" dirty="0" err="1"/>
              <a:t>xem</a:t>
            </a:r>
            <a:r>
              <a:rPr lang="en-US" sz="2800" dirty="0"/>
              <a:t> </a:t>
            </a:r>
            <a:r>
              <a:rPr lang="en-US" sz="2800" dirty="0" err="1"/>
              <a:t>xét</a:t>
            </a:r>
            <a:r>
              <a:rPr lang="en-US" sz="2800" dirty="0"/>
              <a:t> </a:t>
            </a:r>
            <a:r>
              <a:rPr lang="en-US" sz="2800" dirty="0" err="1"/>
              <a:t>thứ</a:t>
            </a:r>
            <a:r>
              <a:rPr lang="en-US" sz="2800" dirty="0"/>
              <a:t> </a:t>
            </a:r>
            <a:r>
              <a:rPr lang="en-US" sz="2800" dirty="0" err="1"/>
              <a:t>tự</a:t>
            </a:r>
            <a:r>
              <a:rPr lang="en-US" sz="2800" dirty="0"/>
              <a:t> </a:t>
            </a:r>
            <a:r>
              <a:rPr lang="en-US" sz="2800" dirty="0" err="1"/>
              <a:t>các</a:t>
            </a:r>
            <a:r>
              <a:rPr lang="en-US" sz="2800" dirty="0"/>
              <a:t> node. Do </a:t>
            </a:r>
            <a:r>
              <a:rPr lang="en-US" sz="2800" dirty="0" err="1"/>
              <a:t>đó</a:t>
            </a:r>
            <a:r>
              <a:rPr lang="en-US" sz="2800" dirty="0"/>
              <a:t> </a:t>
            </a:r>
            <a:r>
              <a:rPr lang="en-US" sz="2800" dirty="0" err="1"/>
              <a:t>nó</a:t>
            </a:r>
            <a:r>
              <a:rPr lang="en-US" sz="2800" dirty="0"/>
              <a:t> </a:t>
            </a:r>
            <a:r>
              <a:rPr lang="en-US" sz="2800" dirty="0" err="1"/>
              <a:t>làm</a:t>
            </a:r>
            <a:r>
              <a:rPr lang="en-US" sz="2800" dirty="0"/>
              <a:t> </a:t>
            </a:r>
            <a:r>
              <a:rPr lang="en-US" sz="2800" dirty="0" err="1"/>
              <a:t>mất</a:t>
            </a:r>
            <a:r>
              <a:rPr lang="en-US" sz="2800" dirty="0"/>
              <a:t> </a:t>
            </a:r>
            <a:r>
              <a:rPr lang="en-US" sz="2800" dirty="0" err="1"/>
              <a:t>đi</a:t>
            </a:r>
            <a:r>
              <a:rPr lang="en-US" sz="2800" dirty="0"/>
              <a:t> </a:t>
            </a:r>
            <a:r>
              <a:rPr lang="en-US" sz="2800" dirty="0" err="1"/>
              <a:t>tính</a:t>
            </a:r>
            <a:r>
              <a:rPr lang="en-US" sz="2800" dirty="0"/>
              <a:t> </a:t>
            </a:r>
            <a:r>
              <a:rPr lang="en-US" sz="2800" dirty="0" err="1"/>
              <a:t>phân</a:t>
            </a:r>
            <a:r>
              <a:rPr lang="en-US" sz="2800" dirty="0"/>
              <a:t> </a:t>
            </a:r>
            <a:r>
              <a:rPr lang="en-US" sz="2800" dirty="0" err="1"/>
              <a:t>cấp</a:t>
            </a:r>
            <a:r>
              <a:rPr lang="en-US" sz="2800" dirty="0"/>
              <a:t> </a:t>
            </a:r>
            <a:r>
              <a:rPr lang="en-US" sz="2800" dirty="0" err="1"/>
              <a:t>của</a:t>
            </a:r>
            <a:r>
              <a:rPr lang="en-US" sz="2800" dirty="0"/>
              <a:t> </a:t>
            </a:r>
            <a:r>
              <a:rPr lang="en-US" sz="2800" dirty="0" err="1"/>
              <a:t>đồ</a:t>
            </a:r>
            <a:r>
              <a:rPr lang="en-US" sz="2800" dirty="0"/>
              <a:t> </a:t>
            </a:r>
            <a:r>
              <a:rPr lang="en-US" sz="2800" dirty="0" err="1"/>
              <a:t>thị</a:t>
            </a:r>
            <a:endParaRPr lang="en-US" sz="2800" dirty="0"/>
          </a:p>
          <a:p>
            <a:endParaRPr lang="en-US"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extLst>
              <a:ext uri="{FF2B5EF4-FFF2-40B4-BE49-F238E27FC236}">
                <a16:creationId xmlns:a16="http://schemas.microsoft.com/office/drawing/2014/main" id="{07DF0873-B1D0-7514-F1BB-9110FBFFEE0D}"/>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970244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4" name="Text Placeholder 3">
            <a:extLst>
              <a:ext uri="{FF2B5EF4-FFF2-40B4-BE49-F238E27FC236}">
                <a16:creationId xmlns:a16="http://schemas.microsoft.com/office/drawing/2014/main" id="{CFAF2593-AEA8-1600-F48F-EF9D4942D5EC}"/>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6CB6D667-D216-AB3B-9C79-EBD53D3B8BDA}"/>
              </a:ext>
            </a:extLst>
          </p:cNvPr>
          <p:cNvPicPr>
            <a:picLocks noChangeAspect="1"/>
          </p:cNvPicPr>
          <p:nvPr/>
        </p:nvPicPr>
        <p:blipFill>
          <a:blip r:embed="rId3"/>
          <a:stretch>
            <a:fillRect/>
          </a:stretch>
        </p:blipFill>
        <p:spPr>
          <a:xfrm>
            <a:off x="1140389" y="2376858"/>
            <a:ext cx="10116962" cy="4172532"/>
          </a:xfrm>
          <a:prstGeom prst="rect">
            <a:avLst/>
          </a:prstGeom>
        </p:spPr>
      </p:pic>
      <p:sp>
        <p:nvSpPr>
          <p:cNvPr id="9" name="Rectangle 8">
            <a:extLst>
              <a:ext uri="{FF2B5EF4-FFF2-40B4-BE49-F238E27FC236}">
                <a16:creationId xmlns:a16="http://schemas.microsoft.com/office/drawing/2014/main" id="{25D8B5C1-C444-3BAC-42BC-7A1580299150}"/>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025723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7" name="Text Placeholder 6">
            <a:extLst>
              <a:ext uri="{FF2B5EF4-FFF2-40B4-BE49-F238E27FC236}">
                <a16:creationId xmlns:a16="http://schemas.microsoft.com/office/drawing/2014/main" id="{FBD621DB-8832-0AA4-E1D6-5E8307FD17F5}"/>
              </a:ext>
            </a:extLst>
          </p:cNvPr>
          <p:cNvSpPr>
            <a:spLocks noGrp="1"/>
          </p:cNvSpPr>
          <p:nvPr>
            <p:ph type="body" idx="1"/>
          </p:nvPr>
        </p:nvSpPr>
        <p:spPr>
          <a:xfrm>
            <a:off x="2213610" y="2571750"/>
            <a:ext cx="8217230" cy="3789003"/>
          </a:xfrm>
        </p:spPr>
        <p:txBody>
          <a:bodyPr/>
          <a:lstStyle/>
          <a:p>
            <a:r>
              <a:rPr lang="vi-VN" sz="2400" dirty="0"/>
              <a:t>o	Bị giới hạn của mô hình RNN truyền thống là không thể hiệu quả khi thực thi trên chuỗi dài</a:t>
            </a:r>
            <a:r>
              <a:rPr lang="en-US" sz="2400" dirty="0"/>
              <a:t>.</a:t>
            </a:r>
          </a:p>
          <a:p>
            <a:r>
              <a:rPr lang="vi-VN" sz="2400" dirty="0"/>
              <a:t>o	</a:t>
            </a:r>
            <a:r>
              <a:rPr lang="en-US" sz="2400" dirty="0"/>
              <a:t>T</a:t>
            </a:r>
            <a:r>
              <a:rPr lang="vi-VN" sz="2400" dirty="0"/>
              <a:t>rên bộ dữ liệu đầy đủ nó không có bất kỳ sự cải thiện nào so với các phương pháp truyền thống.</a:t>
            </a:r>
          </a:p>
          <a:p>
            <a:r>
              <a:rPr lang="vi-VN" sz="2400" dirty="0"/>
              <a:t>o	GRAM chỉ sử dụng thông tin bản thể học y khoa cho qu</a:t>
            </a:r>
            <a:r>
              <a:rPr lang="en-US" sz="2400" dirty="0"/>
              <a:t>á</a:t>
            </a:r>
            <a:r>
              <a:rPr lang="vi-VN" sz="2400" dirty="0"/>
              <a:t> trình tìm hiểu biểu diễn</a:t>
            </a:r>
            <a:r>
              <a:rPr lang="en-US" sz="2400" dirty="0"/>
              <a:t>.</a:t>
            </a:r>
            <a:endParaRPr lang="vi-VN" sz="2400" dirty="0"/>
          </a:p>
          <a:p>
            <a:r>
              <a:rPr lang="vi-VN" sz="2400" dirty="0"/>
              <a:t>o	GRAM bỏ qua mối quan hệ thứ tự (phân cấp) giữa các node</a:t>
            </a:r>
            <a:r>
              <a:rPr lang="en-US" sz="2400" dirty="0"/>
              <a:t>.</a:t>
            </a:r>
            <a:endParaRPr lang="vi-VN" sz="2400" dirty="0"/>
          </a:p>
          <a:p>
            <a:r>
              <a:rPr lang="vi-VN" sz="2400" dirty="0"/>
              <a:t>o	GRAM trở nên nhạy cảm với các đồ thị có nhiều phân cấp. </a:t>
            </a:r>
            <a:endParaRPr lang="en-US" sz="2400"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extLst>
              <a:ext uri="{FF2B5EF4-FFF2-40B4-BE49-F238E27FC236}">
                <a16:creationId xmlns:a16="http://schemas.microsoft.com/office/drawing/2014/main" id="{4ECDEB7A-BD55-100C-AEA4-C90D596B903A}"/>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3093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extLst>
              <a:ext uri="{FF2B5EF4-FFF2-40B4-BE49-F238E27FC236}">
                <a16:creationId xmlns:a16="http://schemas.microsoft.com/office/drawing/2014/main" id="{4ECDEB7A-BD55-100C-AEA4-C90D596B903A}"/>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837B362B-1981-F897-4FB6-F14DC6E550CD}"/>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9062442C-44CB-89B8-DCA1-80634828C61F}"/>
              </a:ext>
            </a:extLst>
          </p:cNvPr>
          <p:cNvPicPr>
            <a:picLocks noChangeAspect="1"/>
          </p:cNvPicPr>
          <p:nvPr/>
        </p:nvPicPr>
        <p:blipFill>
          <a:blip r:embed="rId3"/>
          <a:stretch>
            <a:fillRect/>
          </a:stretch>
        </p:blipFill>
        <p:spPr>
          <a:xfrm>
            <a:off x="3283995" y="3008575"/>
            <a:ext cx="6142169" cy="2749979"/>
          </a:xfrm>
          <a:prstGeom prst="rect">
            <a:avLst/>
          </a:prstGeom>
        </p:spPr>
      </p:pic>
    </p:spTree>
    <p:extLst>
      <p:ext uri="{BB962C8B-B14F-4D97-AF65-F5344CB8AC3E}">
        <p14:creationId xmlns:p14="http://schemas.microsoft.com/office/powerpoint/2010/main" val="39709734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GRAM</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33096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HAP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F61B135E-942B-121E-8E8D-AFCC50F2E81C}"/>
              </a:ext>
            </a:extLst>
          </p:cNvPr>
          <p:cNvSpPr>
            <a:spLocks noGrp="1"/>
          </p:cNvSpPr>
          <p:nvPr>
            <p:ph type="body" idx="1"/>
          </p:nvPr>
        </p:nvSpPr>
        <p:spPr>
          <a:xfrm>
            <a:off x="2213610" y="2571750"/>
            <a:ext cx="8217230" cy="3789003"/>
          </a:xfrm>
        </p:spPr>
        <p:txBody>
          <a:bodyPr/>
          <a:lstStyle/>
          <a:p>
            <a:r>
              <a:rPr lang="vi-VN" sz="2400" dirty="0"/>
              <a:t>o	Sự chú ý lan truyền phân cấp thông qua kiến trúc ontology đầy đủ.</a:t>
            </a:r>
          </a:p>
          <a:p>
            <a:r>
              <a:rPr lang="vi-VN" sz="2400" dirty="0"/>
              <a:t>o	HAP học nhúng nhạy cảm cho khái niệm y khoa từ bất kỳ nhúng khái niệm y khoa nào mà chúng ta có thể để bao phủ toàn bộ kiến trúc ontology.</a:t>
            </a:r>
          </a:p>
        </p:txBody>
      </p:sp>
    </p:spTree>
    <p:extLst>
      <p:ext uri="{BB962C8B-B14F-4D97-AF65-F5344CB8AC3E}">
        <p14:creationId xmlns:p14="http://schemas.microsoft.com/office/powerpoint/2010/main" val="24090342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HAP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Tiến</a:t>
            </a:r>
            <a:r>
              <a:rPr lang="en-US" dirty="0"/>
              <a:t> </a:t>
            </a:r>
            <a:r>
              <a:rPr lang="en-US" dirty="0" err="1"/>
              <a:t>trình</a:t>
            </a:r>
            <a:r>
              <a:rPr lang="en-US" dirty="0"/>
              <a:t> </a:t>
            </a:r>
            <a:r>
              <a:rPr lang="en-US" dirty="0" err="1"/>
              <a:t>trọng</a:t>
            </a:r>
            <a:r>
              <a:rPr lang="en-US" dirty="0"/>
              <a:t> </a:t>
            </a:r>
            <a:r>
              <a:rPr lang="en-US" dirty="0" err="1"/>
              <a:t>tâm</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A57662A-2B72-21A2-E4B1-066810ED28A3}"/>
              </a:ext>
            </a:extLst>
          </p:cNvPr>
          <p:cNvPicPr>
            <a:picLocks noChangeAspect="1"/>
          </p:cNvPicPr>
          <p:nvPr/>
        </p:nvPicPr>
        <p:blipFill>
          <a:blip r:embed="rId4"/>
          <a:stretch>
            <a:fillRect/>
          </a:stretch>
        </p:blipFill>
        <p:spPr>
          <a:xfrm>
            <a:off x="886980" y="3600848"/>
            <a:ext cx="10468408" cy="2835194"/>
          </a:xfrm>
          <a:prstGeom prst="rect">
            <a:avLst/>
          </a:prstGeom>
        </p:spPr>
      </p:pic>
      <p:sp>
        <p:nvSpPr>
          <p:cNvPr id="9" name="Text Placeholder 8">
            <a:extLst>
              <a:ext uri="{FF2B5EF4-FFF2-40B4-BE49-F238E27FC236}">
                <a16:creationId xmlns:a16="http://schemas.microsoft.com/office/drawing/2014/main" id="{EDA0FD17-372C-A04F-EB29-423BF8A19F8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64731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HAP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9" name="Text Placeholder 8">
            <a:extLst>
              <a:ext uri="{FF2B5EF4-FFF2-40B4-BE49-F238E27FC236}">
                <a16:creationId xmlns:a16="http://schemas.microsoft.com/office/drawing/2014/main" id="{EDA0FD17-372C-A04F-EB29-423BF8A19F88}"/>
              </a:ext>
            </a:extLst>
          </p:cNvPr>
          <p:cNvSpPr>
            <a:spLocks noGrp="1"/>
          </p:cNvSpPr>
          <p:nvPr>
            <p:ph type="body" idx="1"/>
          </p:nvPr>
        </p:nvSpPr>
        <p:spPr>
          <a:xfrm>
            <a:off x="2933700" y="2776936"/>
            <a:ext cx="8107680" cy="3418444"/>
          </a:xfrm>
        </p:spPr>
        <p:txBody>
          <a:bodyPr/>
          <a:lstStyle/>
          <a:p>
            <a:r>
              <a:rPr lang="vi-VN" sz="2400" dirty="0"/>
              <a:t>o	Đôi khi việc sử dụng đầy đủ tri thức từ kiến trúc ontology không đưa ra kết quả tốt hơn việc chỉ sử dụng một phần.</a:t>
            </a:r>
          </a:p>
          <a:p>
            <a:r>
              <a:rPr lang="vi-VN" sz="2400" dirty="0"/>
              <a:t>o	</a:t>
            </a:r>
            <a:r>
              <a:rPr lang="en-US" sz="2400" dirty="0"/>
              <a:t>C</a:t>
            </a:r>
            <a:r>
              <a:rPr lang="vi-VN" sz="2400" dirty="0"/>
              <a:t>ó thể tái tạo lại được đồ thị DAG.</a:t>
            </a:r>
          </a:p>
          <a:p>
            <a:endParaRPr lang="en-US" sz="2400" dirty="0"/>
          </a:p>
        </p:txBody>
      </p:sp>
    </p:spTree>
    <p:extLst>
      <p:ext uri="{BB962C8B-B14F-4D97-AF65-F5344CB8AC3E}">
        <p14:creationId xmlns:p14="http://schemas.microsoft.com/office/powerpoint/2010/main" val="15057538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Table 9">
            <a:extLst>
              <a:ext uri="{FF2B5EF4-FFF2-40B4-BE49-F238E27FC236}">
                <a16:creationId xmlns:a16="http://schemas.microsoft.com/office/drawing/2014/main" id="{B3CCE152-C81F-CB67-2469-A318D90E7FCA}"/>
              </a:ext>
            </a:extLst>
          </p:cNvPr>
          <p:cNvGraphicFramePr>
            <a:graphicFrameLocks noGrp="1"/>
          </p:cNvGraphicFramePr>
          <p:nvPr>
            <p:extLst>
              <p:ext uri="{D42A27DB-BD31-4B8C-83A1-F6EECF244321}">
                <p14:modId xmlns:p14="http://schemas.microsoft.com/office/powerpoint/2010/main" val="217288584"/>
              </p:ext>
            </p:extLst>
          </p:nvPr>
        </p:nvGraphicFramePr>
        <p:xfrm>
          <a:off x="2740660" y="2068830"/>
          <a:ext cx="8128000" cy="3143687"/>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1140067428"/>
                    </a:ext>
                  </a:extLst>
                </a:gridCol>
                <a:gridCol w="4064000">
                  <a:extLst>
                    <a:ext uri="{9D8B030D-6E8A-4147-A177-3AD203B41FA5}">
                      <a16:colId xmlns:a16="http://schemas.microsoft.com/office/drawing/2014/main" val="3650323553"/>
                    </a:ext>
                  </a:extLst>
                </a:gridCol>
              </a:tblGrid>
              <a:tr h="573703">
                <a:tc>
                  <a:txBody>
                    <a:bodyPr/>
                    <a:lstStyle/>
                    <a:p>
                      <a:r>
                        <a:rPr lang="en-US" sz="2800" dirty="0">
                          <a:solidFill>
                            <a:schemeClr val="tx1"/>
                          </a:solidFill>
                        </a:rPr>
                        <a:t>HAP</a:t>
                      </a:r>
                    </a:p>
                  </a:txBody>
                  <a:tcPr/>
                </a:tc>
                <a:tc>
                  <a:txBody>
                    <a:bodyPr/>
                    <a:lstStyle/>
                    <a:p>
                      <a:r>
                        <a:rPr lang="en-US" sz="2800" dirty="0">
                          <a:solidFill>
                            <a:schemeClr val="tx1"/>
                          </a:solidFill>
                        </a:rPr>
                        <a:t>GRAM</a:t>
                      </a:r>
                    </a:p>
                  </a:txBody>
                  <a:tcPr/>
                </a:tc>
                <a:extLst>
                  <a:ext uri="{0D108BD9-81ED-4DB2-BD59-A6C34878D82A}">
                    <a16:rowId xmlns:a16="http://schemas.microsoft.com/office/drawing/2014/main" val="3892397555"/>
                  </a:ext>
                </a:extLst>
              </a:tr>
              <a:tr h="85504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effectLst/>
                          <a:latin typeface="Calibri" panose="020F0502020204030204" pitchFamily="34" charset="0"/>
                          <a:ea typeface="Calibri" panose="020F0502020204030204" pitchFamily="34" charset="0"/>
                          <a:cs typeface="Times New Roman" panose="02020603050405020304" pitchFamily="18" charset="0"/>
                        </a:rPr>
                        <a:t>O(|C|.|C’|)</a:t>
                      </a:r>
                      <a:endParaRPr lang="en-US" sz="2000" dirty="0"/>
                    </a:p>
                    <a:p>
                      <a:endParaRPr lang="en-US" sz="2800" dirty="0"/>
                    </a:p>
                  </a:txBody>
                  <a:tcPr/>
                </a:tc>
                <a:tc>
                  <a:txBody>
                    <a:bodyPr/>
                    <a:lstStyle/>
                    <a:p>
                      <a:r>
                        <a:rPr lang="en-US" sz="2800" dirty="0">
                          <a:effectLst/>
                          <a:latin typeface="Calibri" panose="020F0502020204030204" pitchFamily="34" charset="0"/>
                          <a:ea typeface="Calibri" panose="020F0502020204030204" pitchFamily="34" charset="0"/>
                          <a:cs typeface="Times New Roman" panose="02020603050405020304" pitchFamily="18" charset="0"/>
                        </a:rPr>
                        <a:t>(|e| + |C| + |C’|)</a:t>
                      </a:r>
                    </a:p>
                    <a:p>
                      <a:endParaRPr lang="en-US" sz="2000" dirty="0"/>
                    </a:p>
                    <a:p>
                      <a:endParaRPr lang="en-US" sz="2800" dirty="0"/>
                    </a:p>
                  </a:txBody>
                  <a:tcPr/>
                </a:tc>
                <a:extLst>
                  <a:ext uri="{0D108BD9-81ED-4DB2-BD59-A6C34878D82A}">
                    <a16:rowId xmlns:a16="http://schemas.microsoft.com/office/drawing/2014/main" val="2570225454"/>
                  </a:ext>
                </a:extLst>
              </a:tr>
              <a:tr h="1320304">
                <a:tc>
                  <a:txBody>
                    <a:bodyPr/>
                    <a:lstStyle/>
                    <a:p>
                      <a:r>
                        <a:rPr lang="en-US" sz="2800" dirty="0" err="1"/>
                        <a:t>Có</a:t>
                      </a:r>
                      <a:r>
                        <a:rPr lang="en-US" sz="2800" dirty="0"/>
                        <a:t> </a:t>
                      </a:r>
                      <a:r>
                        <a:rPr lang="en-US" sz="2800" dirty="0" err="1"/>
                        <a:t>xét</a:t>
                      </a:r>
                      <a:r>
                        <a:rPr lang="en-US" sz="2800" dirty="0"/>
                        <a:t> </a:t>
                      </a:r>
                      <a:r>
                        <a:rPr lang="en-US" sz="2800" dirty="0" err="1"/>
                        <a:t>thứ</a:t>
                      </a:r>
                      <a:r>
                        <a:rPr lang="en-US" sz="2800" dirty="0"/>
                        <a:t> </a:t>
                      </a:r>
                      <a:r>
                        <a:rPr lang="en-US" sz="2800" dirty="0" err="1"/>
                        <a:t>tự</a:t>
                      </a:r>
                      <a:endParaRPr lang="en-US" sz="2800" dirty="0"/>
                    </a:p>
                  </a:txBody>
                  <a:tcPr/>
                </a:tc>
                <a:tc>
                  <a:txBody>
                    <a:bodyPr/>
                    <a:lstStyle/>
                    <a:p>
                      <a:r>
                        <a:rPr lang="en-US" sz="2800" dirty="0" err="1"/>
                        <a:t>Không</a:t>
                      </a:r>
                      <a:r>
                        <a:rPr lang="en-US" sz="2800" dirty="0"/>
                        <a:t> </a:t>
                      </a:r>
                      <a:r>
                        <a:rPr lang="en-US" sz="2800" dirty="0" err="1"/>
                        <a:t>xét</a:t>
                      </a:r>
                      <a:r>
                        <a:rPr lang="en-US" sz="2800" dirty="0"/>
                        <a:t> </a:t>
                      </a:r>
                      <a:r>
                        <a:rPr lang="en-US" sz="2800" dirty="0" err="1"/>
                        <a:t>thứ</a:t>
                      </a:r>
                      <a:r>
                        <a:rPr lang="en-US" sz="2800" dirty="0"/>
                        <a:t> </a:t>
                      </a:r>
                      <a:r>
                        <a:rPr lang="en-US" sz="2800" dirty="0" err="1"/>
                        <a:t>tự</a:t>
                      </a:r>
                      <a:endParaRPr lang="en-US" sz="2800" dirty="0"/>
                    </a:p>
                  </a:txBody>
                  <a:tcPr/>
                </a:tc>
                <a:extLst>
                  <a:ext uri="{0D108BD9-81ED-4DB2-BD59-A6C34878D82A}">
                    <a16:rowId xmlns:a16="http://schemas.microsoft.com/office/drawing/2014/main" val="2828616358"/>
                  </a:ext>
                </a:extLst>
              </a:tr>
            </a:tbl>
          </a:graphicData>
        </a:graphic>
      </p:graphicFrame>
    </p:spTree>
    <p:extLst>
      <p:ext uri="{BB962C8B-B14F-4D97-AF65-F5344CB8AC3E}">
        <p14:creationId xmlns:p14="http://schemas.microsoft.com/office/powerpoint/2010/main" val="24603072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33" name="Oval 32">
            <a:extLst>
              <a:ext uri="{FF2B5EF4-FFF2-40B4-BE49-F238E27FC236}">
                <a16:creationId xmlns:a16="http://schemas.microsoft.com/office/drawing/2014/main" id="{C20267F5-D4E6-477A-A590-81F2ABD1B8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85109" y="2382976"/>
            <a:ext cx="1920240" cy="1920240"/>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5" name="Freeform: Shape 34">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122218"/>
            <a:ext cx="3730752" cy="4735782"/>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7" name="Freeform: Shape 36">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1982" y="-4332"/>
            <a:ext cx="4242816" cy="245415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9" name="Freeform: Shape 38">
            <a:extLst>
              <a:ext uri="{FF2B5EF4-FFF2-40B4-BE49-F238E27FC236}">
                <a16:creationId xmlns:a16="http://schemas.microsoft.com/office/drawing/2014/main" id="{DB6FE6A8-3E05-4C40-9190-B19BFD52441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6574" y="0"/>
            <a:ext cx="3913632" cy="2285234"/>
          </a:xfrm>
          <a:custGeom>
            <a:avLst/>
            <a:gdLst>
              <a:gd name="connsiteX0" fmla="*/ 29691 w 3913632"/>
              <a:gd name="connsiteY0" fmla="*/ 0 h 2285234"/>
              <a:gd name="connsiteX1" fmla="*/ 3883942 w 3913632"/>
              <a:gd name="connsiteY1" fmla="*/ 0 h 2285234"/>
              <a:gd name="connsiteX2" fmla="*/ 3903529 w 3913632"/>
              <a:gd name="connsiteY2" fmla="*/ 128345 h 2285234"/>
              <a:gd name="connsiteX3" fmla="*/ 3913632 w 3913632"/>
              <a:gd name="connsiteY3" fmla="*/ 328418 h 2285234"/>
              <a:gd name="connsiteX4" fmla="*/ 1956816 w 3913632"/>
              <a:gd name="connsiteY4" fmla="*/ 2285234 h 2285234"/>
              <a:gd name="connsiteX5" fmla="*/ 0 w 3913632"/>
              <a:gd name="connsiteY5" fmla="*/ 328418 h 2285234"/>
              <a:gd name="connsiteX6" fmla="*/ 10103 w 3913632"/>
              <a:gd name="connsiteY6" fmla="*/ 128345 h 22852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6" name="Picture 25" descr="A picture containing icon&#10;&#10;Description automatically generated">
            <a:extLst>
              <a:ext uri="{FF2B5EF4-FFF2-40B4-BE49-F238E27FC236}">
                <a16:creationId xmlns:a16="http://schemas.microsoft.com/office/drawing/2014/main" id="{49FB6AD0-4477-867E-5EBD-193C2A2A107F}"/>
              </a:ext>
            </a:extLst>
          </p:cNvPr>
          <p:cNvPicPr>
            <a:picLocks noChangeAspect="1"/>
          </p:cNvPicPr>
          <p:nvPr/>
        </p:nvPicPr>
        <p:blipFill>
          <a:blip r:embed="rId3"/>
          <a:stretch>
            <a:fillRect/>
          </a:stretch>
        </p:blipFill>
        <p:spPr>
          <a:xfrm>
            <a:off x="2157535" y="356206"/>
            <a:ext cx="2091710" cy="1284099"/>
          </a:xfrm>
          <a:prstGeom prst="rect">
            <a:avLst/>
          </a:prstGeom>
        </p:spPr>
      </p:pic>
      <p:sp>
        <p:nvSpPr>
          <p:cNvPr id="41" name="Freeform: Shape 40">
            <a:extLst>
              <a:ext uri="{FF2B5EF4-FFF2-40B4-BE49-F238E27FC236}">
                <a16:creationId xmlns:a16="http://schemas.microsoft.com/office/drawing/2014/main" id="{38315451-BA4E-4F56-BA8A-9CCCA5A0DC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288331"/>
            <a:ext cx="3564638" cy="4569668"/>
          </a:xfrm>
          <a:custGeom>
            <a:avLst/>
            <a:gdLst>
              <a:gd name="connsiteX0" fmla="*/ 640080 w 3564638"/>
              <a:gd name="connsiteY0" fmla="*/ 0 h 4569668"/>
              <a:gd name="connsiteX1" fmla="*/ 3564638 w 3564638"/>
              <a:gd name="connsiteY1" fmla="*/ 2924558 h 4569668"/>
              <a:gd name="connsiteX2" fmla="*/ 3065170 w 3564638"/>
              <a:gd name="connsiteY2" fmla="*/ 4559707 h 4569668"/>
              <a:gd name="connsiteX3" fmla="*/ 3057720 w 3564638"/>
              <a:gd name="connsiteY3" fmla="*/ 4569668 h 4569668"/>
              <a:gd name="connsiteX4" fmla="*/ 0 w 3564638"/>
              <a:gd name="connsiteY4" fmla="*/ 4569668 h 4569668"/>
              <a:gd name="connsiteX5" fmla="*/ 0 w 3564638"/>
              <a:gd name="connsiteY5" fmla="*/ 72448 h 4569668"/>
              <a:gd name="connsiteX6" fmla="*/ 50679 w 3564638"/>
              <a:gd name="connsiteY6" fmla="*/ 59417 h 4569668"/>
              <a:gd name="connsiteX7" fmla="*/ 640080 w 3564638"/>
              <a:gd name="connsiteY7" fmla="*/ 0 h 456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3" name="Freeform: Shape 42">
            <a:extLst>
              <a:ext uri="{FF2B5EF4-FFF2-40B4-BE49-F238E27FC236}">
                <a16:creationId xmlns:a16="http://schemas.microsoft.com/office/drawing/2014/main" id="{5665E03E-3504-4366-BFC7-0CDEDC6370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749701" y="2547568"/>
            <a:ext cx="1591056" cy="1591056"/>
          </a:xfrm>
          <a:custGeom>
            <a:avLst/>
            <a:gdLst>
              <a:gd name="connsiteX0" fmla="*/ 795528 w 1591056"/>
              <a:gd name="connsiteY0" fmla="*/ 0 h 1591056"/>
              <a:gd name="connsiteX1" fmla="*/ 1591056 w 1591056"/>
              <a:gd name="connsiteY1" fmla="*/ 795528 h 1591056"/>
              <a:gd name="connsiteX2" fmla="*/ 795528 w 1591056"/>
              <a:gd name="connsiteY2" fmla="*/ 1591056 h 1591056"/>
              <a:gd name="connsiteX3" fmla="*/ 0 w 1591056"/>
              <a:gd name="connsiteY3" fmla="*/ 795528 h 1591056"/>
              <a:gd name="connsiteX4" fmla="*/ 795528 w 1591056"/>
              <a:gd name="connsiteY4" fmla="*/ 0 h 15910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1056" h="1591056">
                <a:moveTo>
                  <a:pt x="795528" y="0"/>
                </a:moveTo>
                <a:cubicBezTo>
                  <a:pt x="1234886" y="0"/>
                  <a:pt x="1591056" y="356170"/>
                  <a:pt x="1591056" y="795528"/>
                </a:cubicBezTo>
                <a:cubicBezTo>
                  <a:pt x="1591056" y="1234886"/>
                  <a:pt x="1234886" y="1591056"/>
                  <a:pt x="795528" y="1591056"/>
                </a:cubicBezTo>
                <a:cubicBezTo>
                  <a:pt x="356170" y="1591056"/>
                  <a:pt x="0" y="1234886"/>
                  <a:pt x="0" y="795528"/>
                </a:cubicBezTo>
                <a:cubicBezTo>
                  <a:pt x="0" y="356170"/>
                  <a:pt x="356170" y="0"/>
                  <a:pt x="795528"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5" name="Oval 44">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29207" y="303879"/>
            <a:ext cx="3182112" cy="3182112"/>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7" name="Freeform: Shape 46">
            <a:extLst>
              <a:ext uri="{FF2B5EF4-FFF2-40B4-BE49-F238E27FC236}">
                <a16:creationId xmlns:a16="http://schemas.microsoft.com/office/drawing/2014/main" id="{A9A95DA0-8F7C-4AB7-B890-22075705D2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3799" y="468471"/>
            <a:ext cx="2852928" cy="2852928"/>
          </a:xfrm>
          <a:custGeom>
            <a:avLst/>
            <a:gdLst>
              <a:gd name="connsiteX0" fmla="*/ 1426464 w 2852928"/>
              <a:gd name="connsiteY0" fmla="*/ 0 h 2852928"/>
              <a:gd name="connsiteX1" fmla="*/ 2852928 w 2852928"/>
              <a:gd name="connsiteY1" fmla="*/ 1426464 h 2852928"/>
              <a:gd name="connsiteX2" fmla="*/ 1426464 w 2852928"/>
              <a:gd name="connsiteY2" fmla="*/ 2852928 h 2852928"/>
              <a:gd name="connsiteX3" fmla="*/ 0 w 2852928"/>
              <a:gd name="connsiteY3" fmla="*/ 1426464 h 2852928"/>
              <a:gd name="connsiteX4" fmla="*/ 1426464 w 2852928"/>
              <a:gd name="connsiteY4" fmla="*/ 0 h 2852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8" name="Picture 27" descr="Icon&#10;&#10;Description automatically generated">
            <a:extLst>
              <a:ext uri="{FF2B5EF4-FFF2-40B4-BE49-F238E27FC236}">
                <a16:creationId xmlns:a16="http://schemas.microsoft.com/office/drawing/2014/main" id="{9851B170-B567-0664-21B5-920D339B8AC4}"/>
              </a:ext>
            </a:extLst>
          </p:cNvPr>
          <p:cNvPicPr>
            <a:picLocks noChangeAspect="1"/>
          </p:cNvPicPr>
          <p:nvPr/>
        </p:nvPicPr>
        <p:blipFill>
          <a:blip r:embed="rId4"/>
          <a:stretch>
            <a:fillRect/>
          </a:stretch>
        </p:blipFill>
        <p:spPr>
          <a:xfrm>
            <a:off x="3966939" y="2840708"/>
            <a:ext cx="1168131" cy="961382"/>
          </a:xfrm>
          <a:prstGeom prst="rect">
            <a:avLst/>
          </a:prstGeom>
        </p:spPr>
      </p:pic>
      <p:sp>
        <p:nvSpPr>
          <p:cNvPr id="49" name="Freeform: Shape 48">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52568" y="-4332"/>
            <a:ext cx="3439432" cy="3550083"/>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1" name="Freeform: Shape 50">
            <a:extLst>
              <a:ext uri="{FF2B5EF4-FFF2-40B4-BE49-F238E27FC236}">
                <a16:creationId xmlns:a16="http://schemas.microsoft.com/office/drawing/2014/main" id="{E2193FF3-0731-4CB1-A0ED-1F3321A42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8761" y="-4331"/>
            <a:ext cx="3273238" cy="3383891"/>
          </a:xfrm>
          <a:custGeom>
            <a:avLst/>
            <a:gdLst>
              <a:gd name="connsiteX0" fmla="*/ 122841 w 3273238"/>
              <a:gd name="connsiteY0" fmla="*/ 0 h 3383891"/>
              <a:gd name="connsiteX1" fmla="*/ 3273238 w 3273238"/>
              <a:gd name="connsiteY1" fmla="*/ 0 h 3383891"/>
              <a:gd name="connsiteX2" fmla="*/ 3273238 w 3273238"/>
              <a:gd name="connsiteY2" fmla="*/ 3291335 h 3383891"/>
              <a:gd name="connsiteX3" fmla="*/ 3118338 w 3273238"/>
              <a:gd name="connsiteY3" fmla="*/ 3331164 h 3383891"/>
              <a:gd name="connsiteX4" fmla="*/ 2595295 w 3273238"/>
              <a:gd name="connsiteY4" fmla="*/ 3383891 h 3383891"/>
              <a:gd name="connsiteX5" fmla="*/ 0 w 3273238"/>
              <a:gd name="connsiteY5" fmla="*/ 788596 h 3383891"/>
              <a:gd name="connsiteX6" fmla="*/ 116679 w 3273238"/>
              <a:gd name="connsiteY6" fmla="*/ 16835 h 3383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4" name="Picture 23" descr="A picture containing diagram&#10;&#10;Description automatically generated">
            <a:extLst>
              <a:ext uri="{FF2B5EF4-FFF2-40B4-BE49-F238E27FC236}">
                <a16:creationId xmlns:a16="http://schemas.microsoft.com/office/drawing/2014/main" id="{9DCD61FC-E655-3EE8-BF8D-17B9A6430822}"/>
              </a:ext>
            </a:extLst>
          </p:cNvPr>
          <p:cNvPicPr>
            <a:picLocks noChangeAspect="1"/>
          </p:cNvPicPr>
          <p:nvPr/>
        </p:nvPicPr>
        <p:blipFill>
          <a:blip r:embed="rId5"/>
          <a:stretch>
            <a:fillRect/>
          </a:stretch>
        </p:blipFill>
        <p:spPr>
          <a:xfrm>
            <a:off x="9795435" y="399766"/>
            <a:ext cx="2063103" cy="1887323"/>
          </a:xfrm>
          <a:prstGeom prst="rect">
            <a:avLst/>
          </a:prstGeom>
        </p:spPr>
      </p:pic>
      <p:pic>
        <p:nvPicPr>
          <p:cNvPr id="22" name="Picture 21" descr="Icon&#10;&#10;Description automatically generated">
            <a:extLst>
              <a:ext uri="{FF2B5EF4-FFF2-40B4-BE49-F238E27FC236}">
                <a16:creationId xmlns:a16="http://schemas.microsoft.com/office/drawing/2014/main" id="{11384104-0F2E-3DAF-E6CB-A2BB217E4E30}"/>
              </a:ext>
            </a:extLst>
          </p:cNvPr>
          <p:cNvPicPr>
            <a:picLocks noChangeAspect="1"/>
          </p:cNvPicPr>
          <p:nvPr/>
        </p:nvPicPr>
        <p:blipFill>
          <a:blip r:embed="rId6"/>
          <a:stretch>
            <a:fillRect/>
          </a:stretch>
        </p:blipFill>
        <p:spPr>
          <a:xfrm>
            <a:off x="342910" y="3715431"/>
            <a:ext cx="2248275" cy="2209060"/>
          </a:xfrm>
          <a:prstGeom prst="rect">
            <a:avLst/>
          </a:prstGeom>
        </p:spPr>
      </p:pic>
      <p:pic>
        <p:nvPicPr>
          <p:cNvPr id="18" name="Picture 17" descr="Diagram&#10;&#10;Description automatically generated with medium confidence">
            <a:extLst>
              <a:ext uri="{FF2B5EF4-FFF2-40B4-BE49-F238E27FC236}">
                <a16:creationId xmlns:a16="http://schemas.microsoft.com/office/drawing/2014/main" id="{A31510AB-BE0F-FD5B-9903-D6AA8E05C2A2}"/>
              </a:ext>
            </a:extLst>
          </p:cNvPr>
          <p:cNvPicPr>
            <a:picLocks noChangeAspect="1"/>
          </p:cNvPicPr>
          <p:nvPr/>
        </p:nvPicPr>
        <p:blipFill>
          <a:blip r:embed="rId7"/>
          <a:stretch>
            <a:fillRect/>
          </a:stretch>
        </p:blipFill>
        <p:spPr>
          <a:xfrm>
            <a:off x="6001945" y="1055725"/>
            <a:ext cx="2124866" cy="1663724"/>
          </a:xfrm>
          <a:prstGeom prst="rect">
            <a:avLst/>
          </a:prstGeom>
        </p:spPr>
      </p:pic>
      <p:sp>
        <p:nvSpPr>
          <p:cNvPr id="53" name="Freeform: Shape 52">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99331" y="3907418"/>
            <a:ext cx="2992669" cy="2950582"/>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5" name="Freeform: Shape 54">
            <a:extLst>
              <a:ext uri="{FF2B5EF4-FFF2-40B4-BE49-F238E27FC236}">
                <a16:creationId xmlns:a16="http://schemas.microsoft.com/office/drawing/2014/main" id="{A1CCC4E2-0E38-41AA-A1C5-DBB0343871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63238" y="4071322"/>
            <a:ext cx="2828765" cy="2786678"/>
          </a:xfrm>
          <a:custGeom>
            <a:avLst/>
            <a:gdLst>
              <a:gd name="connsiteX0" fmla="*/ 1888236 w 2828765"/>
              <a:gd name="connsiteY0" fmla="*/ 0 h 2786678"/>
              <a:gd name="connsiteX1" fmla="*/ 2788281 w 2828765"/>
              <a:gd name="connsiteY1" fmla="*/ 227900 h 2786678"/>
              <a:gd name="connsiteX2" fmla="*/ 2828765 w 2828765"/>
              <a:gd name="connsiteY2" fmla="*/ 252495 h 2786678"/>
              <a:gd name="connsiteX3" fmla="*/ 2828765 w 2828765"/>
              <a:gd name="connsiteY3" fmla="*/ 2786678 h 2786678"/>
              <a:gd name="connsiteX4" fmla="*/ 227128 w 2828765"/>
              <a:gd name="connsiteY4" fmla="*/ 2786678 h 2786678"/>
              <a:gd name="connsiteX5" fmla="*/ 148387 w 2828765"/>
              <a:gd name="connsiteY5" fmla="*/ 2623223 h 2786678"/>
              <a:gd name="connsiteX6" fmla="*/ 0 w 2828765"/>
              <a:gd name="connsiteY6" fmla="*/ 1888236 h 2786678"/>
              <a:gd name="connsiteX7" fmla="*/ 1888236 w 2828765"/>
              <a:gd name="connsiteY7" fmla="*/ 0 h 2786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A picture containing text&#10;&#10;Description automatically generated">
            <a:extLst>
              <a:ext uri="{FF2B5EF4-FFF2-40B4-BE49-F238E27FC236}">
                <a16:creationId xmlns:a16="http://schemas.microsoft.com/office/drawing/2014/main" id="{6638932D-77A2-AA41-E726-D9A54AF1E161}"/>
              </a:ext>
            </a:extLst>
          </p:cNvPr>
          <p:cNvPicPr>
            <a:picLocks noChangeAspect="1"/>
          </p:cNvPicPr>
          <p:nvPr/>
        </p:nvPicPr>
        <p:blipFill>
          <a:blip r:embed="rId8"/>
          <a:stretch>
            <a:fillRect/>
          </a:stretch>
        </p:blipFill>
        <p:spPr>
          <a:xfrm>
            <a:off x="9903013" y="4972734"/>
            <a:ext cx="2052346" cy="1492615"/>
          </a:xfrm>
          <a:prstGeom prst="rect">
            <a:avLst/>
          </a:prstGeom>
        </p:spPr>
      </p:pic>
    </p:spTree>
    <p:extLst>
      <p:ext uri="{BB962C8B-B14F-4D97-AF65-F5344CB8AC3E}">
        <p14:creationId xmlns:p14="http://schemas.microsoft.com/office/powerpoint/2010/main" val="348718624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36600E0-7DD1-1CC8-2E6E-60A509364468}"/>
              </a:ext>
            </a:extLst>
          </p:cNvPr>
          <p:cNvPicPr>
            <a:picLocks noChangeAspect="1"/>
          </p:cNvPicPr>
          <p:nvPr/>
        </p:nvPicPr>
        <p:blipFill>
          <a:blip r:embed="rId3"/>
          <a:stretch>
            <a:fillRect/>
          </a:stretch>
        </p:blipFill>
        <p:spPr>
          <a:xfrm>
            <a:off x="2154019" y="2580128"/>
            <a:ext cx="9695906" cy="3500631"/>
          </a:xfrm>
          <a:prstGeom prst="rect">
            <a:avLst/>
          </a:prstGeom>
        </p:spPr>
      </p:pic>
    </p:spTree>
    <p:extLst>
      <p:ext uri="{BB962C8B-B14F-4D97-AF65-F5344CB8AC3E}">
        <p14:creationId xmlns:p14="http://schemas.microsoft.com/office/powerpoint/2010/main" val="2579847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C1625CD-671F-CE22-2D2A-C794B5DE7B39}"/>
              </a:ext>
            </a:extLst>
          </p:cNvPr>
          <p:cNvSpPr>
            <a:spLocks noGrp="1"/>
          </p:cNvSpPr>
          <p:nvPr>
            <p:ph type="body" idx="1"/>
          </p:nvPr>
        </p:nvSpPr>
        <p:spPr>
          <a:xfrm>
            <a:off x="2213610" y="2571751"/>
            <a:ext cx="8217230" cy="2400300"/>
          </a:xfrm>
        </p:spPr>
        <p:txBody>
          <a:bodyPr/>
          <a:lstStyle/>
          <a:p>
            <a:r>
              <a:rPr lang="vi-VN" sz="2400" dirty="0"/>
              <a:t>o	Tìm hiểu biểu diễn mã dựa trên Clinical Classifications Software (CCS) cho ICD.</a:t>
            </a:r>
          </a:p>
        </p:txBody>
      </p:sp>
    </p:spTree>
    <p:extLst>
      <p:ext uri="{BB962C8B-B14F-4D97-AF65-F5344CB8AC3E}">
        <p14:creationId xmlns:p14="http://schemas.microsoft.com/office/powerpoint/2010/main" val="17233420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0FA419F-E14E-3819-641C-EFA73522B1CE}"/>
              </a:ext>
            </a:extLst>
          </p:cNvPr>
          <p:cNvPicPr>
            <a:picLocks noChangeAspect="1"/>
          </p:cNvPicPr>
          <p:nvPr/>
        </p:nvPicPr>
        <p:blipFill>
          <a:blip r:embed="rId4"/>
          <a:stretch>
            <a:fillRect/>
          </a:stretch>
        </p:blipFill>
        <p:spPr>
          <a:xfrm>
            <a:off x="4234396" y="2332050"/>
            <a:ext cx="6916534" cy="4103029"/>
          </a:xfrm>
          <a:prstGeom prst="rect">
            <a:avLst/>
          </a:prstGeom>
        </p:spPr>
      </p:pic>
    </p:spTree>
    <p:extLst>
      <p:ext uri="{BB962C8B-B14F-4D97-AF65-F5344CB8AC3E}">
        <p14:creationId xmlns:p14="http://schemas.microsoft.com/office/powerpoint/2010/main" val="26898626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39F32DE4-BA31-3F66-BBEE-E02337A34F9D}"/>
              </a:ext>
            </a:extLst>
          </p:cNvPr>
          <p:cNvSpPr>
            <a:spLocks noGrp="1"/>
          </p:cNvSpPr>
          <p:nvPr>
            <p:ph type="body" idx="1"/>
          </p:nvPr>
        </p:nvSpPr>
        <p:spPr>
          <a:xfrm>
            <a:off x="2213610" y="2034540"/>
            <a:ext cx="8217230" cy="4326213"/>
          </a:xfrm>
        </p:spPr>
        <p:txBody>
          <a:bodyPr/>
          <a:lstStyle/>
          <a:p>
            <a:r>
              <a:rPr lang="vi-VN" sz="2400" dirty="0"/>
              <a:t>o	</a:t>
            </a:r>
            <a:r>
              <a:rPr lang="en-US" sz="2400" dirty="0" err="1"/>
              <a:t>Học</a:t>
            </a:r>
            <a:r>
              <a:rPr lang="en-US" sz="2400" dirty="0"/>
              <a:t> </a:t>
            </a:r>
            <a:r>
              <a:rPr lang="vi-VN" sz="2400" dirty="0"/>
              <a:t>các nhúng hợp lý (tối ưu) cho nod</a:t>
            </a:r>
            <a:r>
              <a:rPr lang="en-US" sz="2400" dirty="0"/>
              <a:t>e.</a:t>
            </a:r>
          </a:p>
          <a:p>
            <a:r>
              <a:rPr lang="vi-VN" sz="2400" dirty="0"/>
              <a:t>o	</a:t>
            </a:r>
            <a:r>
              <a:rPr lang="en-US" sz="2400" dirty="0"/>
              <a:t>K</a:t>
            </a:r>
            <a:r>
              <a:rPr lang="vi-VN" sz="2400" dirty="0"/>
              <a:t>hám phá ra tri thức chung để cải thiện độ chính xác dự đoán</a:t>
            </a:r>
            <a:r>
              <a:rPr lang="en-US" sz="2400" dirty="0"/>
              <a:t>.</a:t>
            </a:r>
            <a:r>
              <a:rPr lang="vi-VN" sz="2400" dirty="0"/>
              <a:t>	</a:t>
            </a:r>
            <a:endParaRPr lang="en-US" sz="2400" dirty="0"/>
          </a:p>
          <a:p>
            <a:r>
              <a:rPr lang="vi-VN" sz="2400" dirty="0"/>
              <a:t>o	</a:t>
            </a:r>
            <a:r>
              <a:rPr lang="en-US" sz="2400" dirty="0" err="1"/>
              <a:t>Diễn</a:t>
            </a:r>
            <a:r>
              <a:rPr lang="en-US" sz="2400" dirty="0"/>
              <a:t> </a:t>
            </a:r>
            <a:r>
              <a:rPr lang="vi-VN" sz="2400" dirty="0"/>
              <a:t>giải</a:t>
            </a:r>
            <a:r>
              <a:rPr lang="en-US" sz="2400" dirty="0"/>
              <a:t> </a:t>
            </a:r>
            <a:r>
              <a:rPr lang="vi-VN" sz="2400" dirty="0"/>
              <a:t>về tầm quan trọng của từng tri thức trong đồ thị.</a:t>
            </a:r>
          </a:p>
          <a:p>
            <a:r>
              <a:rPr lang="vi-VN" sz="2400" dirty="0"/>
              <a:t>o	</a:t>
            </a:r>
            <a:r>
              <a:rPr lang="en-US" sz="2400" dirty="0" err="1"/>
              <a:t>Cải</a:t>
            </a:r>
            <a:r>
              <a:rPr lang="en-US" sz="2400" dirty="0"/>
              <a:t> </a:t>
            </a:r>
            <a:r>
              <a:rPr lang="vi-VN" sz="2400" dirty="0"/>
              <a:t>thiện rõ rệt về hiệu suất với dữ liệu đầy đủ và không đầy đủ.</a:t>
            </a:r>
          </a:p>
          <a:p>
            <a:r>
              <a:rPr lang="vi-VN" sz="2400" dirty="0"/>
              <a:t>o	</a:t>
            </a:r>
            <a:r>
              <a:rPr lang="en-US" sz="2400" dirty="0" err="1"/>
              <a:t>Khai</a:t>
            </a:r>
            <a:r>
              <a:rPr lang="en-US" sz="2400" dirty="0"/>
              <a:t> </a:t>
            </a:r>
            <a:r>
              <a:rPr lang="vi-VN" sz="2400" dirty="0"/>
              <a:t>thác thông tin y tế cho toàn bộ quá trình dự đoán</a:t>
            </a:r>
          </a:p>
        </p:txBody>
      </p:sp>
    </p:spTree>
    <p:extLst>
      <p:ext uri="{BB962C8B-B14F-4D97-AF65-F5344CB8AC3E}">
        <p14:creationId xmlns:p14="http://schemas.microsoft.com/office/powerpoint/2010/main" val="352249183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KAME</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893D64FD-59CE-EBB6-5148-D5E93539E884}"/>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9A61A8B5-D2E1-B860-758A-F02CB9324EF7}"/>
              </a:ext>
            </a:extLst>
          </p:cNvPr>
          <p:cNvPicPr>
            <a:picLocks noChangeAspect="1"/>
          </p:cNvPicPr>
          <p:nvPr/>
        </p:nvPicPr>
        <p:blipFill>
          <a:blip r:embed="rId4"/>
          <a:stretch>
            <a:fillRect/>
          </a:stretch>
        </p:blipFill>
        <p:spPr>
          <a:xfrm>
            <a:off x="2214020" y="2474375"/>
            <a:ext cx="9189753" cy="3721005"/>
          </a:xfrm>
          <a:prstGeom prst="rect">
            <a:avLst/>
          </a:prstGeom>
        </p:spPr>
      </p:pic>
    </p:spTree>
    <p:extLst>
      <p:ext uri="{BB962C8B-B14F-4D97-AF65-F5344CB8AC3E}">
        <p14:creationId xmlns:p14="http://schemas.microsoft.com/office/powerpoint/2010/main" val="72784244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chemeClr val="tx1"/>
              </a:solidFill>
            </a:endParaRPr>
          </a:p>
        </p:txBody>
      </p:sp>
      <p:pic>
        <p:nvPicPr>
          <p:cNvPr id="12" name="Picture 11">
            <a:extLst>
              <a:ext uri="{FF2B5EF4-FFF2-40B4-BE49-F238E27FC236}">
                <a16:creationId xmlns:a16="http://schemas.microsoft.com/office/drawing/2014/main" id="{C8946F70-B462-40E2-4537-A10493725B03}"/>
              </a:ext>
            </a:extLst>
          </p:cNvPr>
          <p:cNvPicPr>
            <a:picLocks noChangeAspect="1"/>
          </p:cNvPicPr>
          <p:nvPr/>
        </p:nvPicPr>
        <p:blipFill>
          <a:blip r:embed="rId4"/>
          <a:stretch>
            <a:fillRect/>
          </a:stretch>
        </p:blipFill>
        <p:spPr>
          <a:xfrm>
            <a:off x="4411980" y="240172"/>
            <a:ext cx="6115904" cy="3543795"/>
          </a:xfrm>
          <a:prstGeom prst="rect">
            <a:avLst/>
          </a:prstGeom>
        </p:spPr>
      </p:pic>
      <p:graphicFrame>
        <p:nvGraphicFramePr>
          <p:cNvPr id="15" name="Table 15">
            <a:extLst>
              <a:ext uri="{FF2B5EF4-FFF2-40B4-BE49-F238E27FC236}">
                <a16:creationId xmlns:a16="http://schemas.microsoft.com/office/drawing/2014/main" id="{67299F3A-3D0D-21CB-7A82-BAEC1CE304B9}"/>
              </a:ext>
            </a:extLst>
          </p:cNvPr>
          <p:cNvGraphicFramePr>
            <a:graphicFrameLocks noGrp="1"/>
          </p:cNvGraphicFramePr>
          <p:nvPr>
            <p:extLst>
              <p:ext uri="{D42A27DB-BD31-4B8C-83A1-F6EECF244321}">
                <p14:modId xmlns:p14="http://schemas.microsoft.com/office/powerpoint/2010/main" val="152224660"/>
              </p:ext>
            </p:extLst>
          </p:nvPr>
        </p:nvGraphicFramePr>
        <p:xfrm>
          <a:off x="2399884" y="4080510"/>
          <a:ext cx="8128000" cy="2468880"/>
        </p:xfrm>
        <a:graphic>
          <a:graphicData uri="http://schemas.openxmlformats.org/drawingml/2006/table">
            <a:tbl>
              <a:tblPr firstRow="1" bandRow="1">
                <a:tableStyleId>{5C22544A-7EE6-4342-B048-85BDC9FD1C3A}</a:tableStyleId>
              </a:tblPr>
              <a:tblGrid>
                <a:gridCol w="4064000">
                  <a:extLst>
                    <a:ext uri="{9D8B030D-6E8A-4147-A177-3AD203B41FA5}">
                      <a16:colId xmlns:a16="http://schemas.microsoft.com/office/drawing/2014/main" val="2207095478"/>
                    </a:ext>
                  </a:extLst>
                </a:gridCol>
                <a:gridCol w="4064000">
                  <a:extLst>
                    <a:ext uri="{9D8B030D-6E8A-4147-A177-3AD203B41FA5}">
                      <a16:colId xmlns:a16="http://schemas.microsoft.com/office/drawing/2014/main" val="1124702471"/>
                    </a:ext>
                  </a:extLst>
                </a:gridCol>
              </a:tblGrid>
              <a:tr h="370840">
                <a:tc>
                  <a:txBody>
                    <a:bodyPr/>
                    <a:lstStyle/>
                    <a:p>
                      <a:r>
                        <a:rPr lang="en-US" sz="2400" dirty="0">
                          <a:solidFill>
                            <a:schemeClr val="tx1"/>
                          </a:solidFill>
                        </a:rPr>
                        <a:t>KAME</a:t>
                      </a:r>
                    </a:p>
                  </a:txBody>
                  <a:tcPr/>
                </a:tc>
                <a:tc>
                  <a:txBody>
                    <a:bodyPr/>
                    <a:lstStyle/>
                    <a:p>
                      <a:r>
                        <a:rPr lang="en-US" sz="2400" dirty="0">
                          <a:solidFill>
                            <a:schemeClr val="tx1"/>
                          </a:solidFill>
                        </a:rPr>
                        <a:t>GRAM</a:t>
                      </a:r>
                    </a:p>
                  </a:txBody>
                  <a:tcPr/>
                </a:tc>
                <a:extLst>
                  <a:ext uri="{0D108BD9-81ED-4DB2-BD59-A6C34878D82A}">
                    <a16:rowId xmlns:a16="http://schemas.microsoft.com/office/drawing/2014/main" val="3527072728"/>
                  </a:ext>
                </a:extLst>
              </a:tr>
              <a:tr h="370840">
                <a:tc>
                  <a:txBody>
                    <a:bodyPr/>
                    <a:lstStyle/>
                    <a:p>
                      <a:r>
                        <a:rPr lang="en-US" sz="2400" dirty="0" err="1">
                          <a:solidFill>
                            <a:schemeClr val="tx1"/>
                          </a:solidFill>
                        </a:rPr>
                        <a:t>Có</a:t>
                      </a:r>
                      <a:r>
                        <a:rPr lang="en-US" sz="2400" dirty="0">
                          <a:solidFill>
                            <a:schemeClr val="tx1"/>
                          </a:solidFill>
                        </a:rPr>
                        <a:t> Ancestor Code Embedding</a:t>
                      </a:r>
                    </a:p>
                  </a:txBody>
                  <a:tcPr/>
                </a:tc>
                <a:tc>
                  <a:txBody>
                    <a:bodyPr/>
                    <a:lstStyle/>
                    <a:p>
                      <a:r>
                        <a:rPr lang="en-US" sz="2400" dirty="0" err="1">
                          <a:solidFill>
                            <a:schemeClr val="tx1"/>
                          </a:solidFill>
                        </a:rPr>
                        <a:t>Chỉ</a:t>
                      </a:r>
                      <a:r>
                        <a:rPr lang="en-US" sz="2400" dirty="0">
                          <a:solidFill>
                            <a:schemeClr val="tx1"/>
                          </a:solidFill>
                        </a:rPr>
                        <a:t> </a:t>
                      </a:r>
                      <a:r>
                        <a:rPr lang="en-US" sz="2400" dirty="0" err="1">
                          <a:solidFill>
                            <a:schemeClr val="tx1"/>
                          </a:solidFill>
                        </a:rPr>
                        <a:t>có</a:t>
                      </a:r>
                      <a:r>
                        <a:rPr lang="en-US" sz="2400" dirty="0">
                          <a:solidFill>
                            <a:schemeClr val="tx1"/>
                          </a:solidFill>
                        </a:rPr>
                        <a:t> Medical Code Embedding</a:t>
                      </a:r>
                    </a:p>
                  </a:txBody>
                  <a:tcPr/>
                </a:tc>
                <a:extLst>
                  <a:ext uri="{0D108BD9-81ED-4DB2-BD59-A6C34878D82A}">
                    <a16:rowId xmlns:a16="http://schemas.microsoft.com/office/drawing/2014/main" val="19210619"/>
                  </a:ext>
                </a:extLst>
              </a:tr>
              <a:tr h="370840">
                <a:tc>
                  <a:txBody>
                    <a:bodyPr/>
                    <a:lstStyle/>
                    <a:p>
                      <a:r>
                        <a:rPr lang="en-US" sz="2400" dirty="0" err="1">
                          <a:solidFill>
                            <a:schemeClr val="tx1"/>
                          </a:solidFill>
                        </a:rPr>
                        <a:t>Sử</a:t>
                      </a:r>
                      <a:r>
                        <a:rPr lang="en-US" sz="2400" dirty="0">
                          <a:solidFill>
                            <a:schemeClr val="tx1"/>
                          </a:solidFill>
                        </a:rPr>
                        <a:t> </a:t>
                      </a:r>
                      <a:r>
                        <a:rPr lang="en-US" sz="2400" dirty="0" err="1">
                          <a:solidFill>
                            <a:schemeClr val="tx1"/>
                          </a:solidFill>
                        </a:rPr>
                        <a:t>dụng</a:t>
                      </a:r>
                      <a:r>
                        <a:rPr lang="en-US" sz="2400" dirty="0">
                          <a:solidFill>
                            <a:schemeClr val="tx1"/>
                          </a:solidFill>
                        </a:rPr>
                        <a:t> </a:t>
                      </a:r>
                      <a:r>
                        <a:rPr lang="en-US" sz="2400" dirty="0" err="1">
                          <a:solidFill>
                            <a:schemeClr val="tx1"/>
                          </a:solidFill>
                        </a:rPr>
                        <a:t>kiến</a:t>
                      </a:r>
                      <a:r>
                        <a:rPr lang="en-US" sz="2400" dirty="0">
                          <a:solidFill>
                            <a:schemeClr val="tx1"/>
                          </a:solidFill>
                        </a:rPr>
                        <a:t> </a:t>
                      </a:r>
                      <a:r>
                        <a:rPr lang="en-US" sz="2400" dirty="0" err="1">
                          <a:solidFill>
                            <a:schemeClr val="tx1"/>
                          </a:solidFill>
                        </a:rPr>
                        <a:t>trúc</a:t>
                      </a:r>
                      <a:r>
                        <a:rPr lang="en-US" sz="2400" dirty="0">
                          <a:solidFill>
                            <a:schemeClr val="tx1"/>
                          </a:solidFill>
                        </a:rPr>
                        <a:t> ontology </a:t>
                      </a:r>
                      <a:r>
                        <a:rPr lang="en-US" sz="2400" dirty="0" err="1">
                          <a:solidFill>
                            <a:schemeClr val="tx1"/>
                          </a:solidFill>
                        </a:rPr>
                        <a:t>cho</a:t>
                      </a:r>
                      <a:r>
                        <a:rPr lang="en-US" sz="2400" dirty="0">
                          <a:solidFill>
                            <a:schemeClr val="tx1"/>
                          </a:solidFill>
                        </a:rPr>
                        <a:t> </a:t>
                      </a:r>
                      <a:r>
                        <a:rPr lang="en-US" sz="2400" dirty="0" err="1">
                          <a:solidFill>
                            <a:schemeClr val="tx1"/>
                          </a:solidFill>
                        </a:rPr>
                        <a:t>cả</a:t>
                      </a:r>
                      <a:r>
                        <a:rPr lang="en-US" sz="2400" dirty="0">
                          <a:solidFill>
                            <a:schemeClr val="tx1"/>
                          </a:solidFill>
                        </a:rPr>
                        <a:t> </a:t>
                      </a:r>
                      <a:r>
                        <a:rPr lang="en-US" sz="2400" dirty="0" err="1">
                          <a:solidFill>
                            <a:schemeClr val="tx1"/>
                          </a:solidFill>
                        </a:rPr>
                        <a:t>quá</a:t>
                      </a:r>
                      <a:r>
                        <a:rPr lang="en-US" sz="2400" dirty="0">
                          <a:solidFill>
                            <a:schemeClr val="tx1"/>
                          </a:solidFill>
                        </a:rPr>
                        <a:t> </a:t>
                      </a:r>
                      <a:r>
                        <a:rPr lang="en-US" sz="2400" dirty="0" err="1">
                          <a:solidFill>
                            <a:schemeClr val="tx1"/>
                          </a:solidFill>
                        </a:rPr>
                        <a:t>trình</a:t>
                      </a:r>
                      <a:endParaRPr lang="en-US" sz="2400" dirty="0">
                        <a:solidFill>
                          <a:schemeClr val="tx1"/>
                        </a:solidFill>
                      </a:endParaRPr>
                    </a:p>
                  </a:txBody>
                  <a:tcPr/>
                </a:tc>
                <a:tc>
                  <a:txBody>
                    <a:bodyPr/>
                    <a:lstStyle/>
                    <a:p>
                      <a:r>
                        <a:rPr lang="en-US" sz="2400" dirty="0" err="1">
                          <a:solidFill>
                            <a:schemeClr val="tx1"/>
                          </a:solidFill>
                        </a:rPr>
                        <a:t>Chỉ</a:t>
                      </a:r>
                      <a:r>
                        <a:rPr lang="en-US" sz="2400" dirty="0">
                          <a:solidFill>
                            <a:schemeClr val="tx1"/>
                          </a:solidFill>
                        </a:rPr>
                        <a:t> </a:t>
                      </a:r>
                      <a:r>
                        <a:rPr lang="en-US" sz="2400" dirty="0" err="1">
                          <a:solidFill>
                            <a:schemeClr val="tx1"/>
                          </a:solidFill>
                        </a:rPr>
                        <a:t>chịu</a:t>
                      </a:r>
                      <a:r>
                        <a:rPr lang="en-US" sz="2400" dirty="0">
                          <a:solidFill>
                            <a:schemeClr val="tx1"/>
                          </a:solidFill>
                        </a:rPr>
                        <a:t> </a:t>
                      </a:r>
                      <a:r>
                        <a:rPr lang="en-US" sz="2400" dirty="0" err="1">
                          <a:solidFill>
                            <a:schemeClr val="tx1"/>
                          </a:solidFill>
                        </a:rPr>
                        <a:t>ảnh</a:t>
                      </a:r>
                      <a:r>
                        <a:rPr lang="en-US" sz="2400" dirty="0">
                          <a:solidFill>
                            <a:schemeClr val="tx1"/>
                          </a:solidFill>
                        </a:rPr>
                        <a:t> </a:t>
                      </a:r>
                      <a:r>
                        <a:rPr lang="en-US" sz="2400" dirty="0" err="1">
                          <a:solidFill>
                            <a:schemeClr val="tx1"/>
                          </a:solidFill>
                        </a:rPr>
                        <a:t>hưởng</a:t>
                      </a:r>
                      <a:r>
                        <a:rPr lang="en-US" sz="2400" dirty="0">
                          <a:solidFill>
                            <a:schemeClr val="tx1"/>
                          </a:solidFill>
                        </a:rPr>
                        <a:t> </a:t>
                      </a:r>
                      <a:r>
                        <a:rPr lang="en-US" sz="2400" dirty="0" err="1">
                          <a:solidFill>
                            <a:schemeClr val="tx1"/>
                          </a:solidFill>
                        </a:rPr>
                        <a:t>của</a:t>
                      </a:r>
                      <a:r>
                        <a:rPr lang="en-US" sz="2400" dirty="0">
                          <a:solidFill>
                            <a:schemeClr val="tx1"/>
                          </a:solidFill>
                        </a:rPr>
                        <a:t> ontology </a:t>
                      </a:r>
                      <a:r>
                        <a:rPr lang="en-US" sz="2400" dirty="0" err="1">
                          <a:solidFill>
                            <a:schemeClr val="tx1"/>
                          </a:solidFill>
                        </a:rPr>
                        <a:t>tại</a:t>
                      </a:r>
                      <a:r>
                        <a:rPr lang="en-US" sz="2400" dirty="0">
                          <a:solidFill>
                            <a:schemeClr val="tx1"/>
                          </a:solidFill>
                        </a:rPr>
                        <a:t> </a:t>
                      </a:r>
                      <a:r>
                        <a:rPr lang="en-US" sz="2400" dirty="0" err="1">
                          <a:solidFill>
                            <a:schemeClr val="tx1"/>
                          </a:solidFill>
                        </a:rPr>
                        <a:t>bước</a:t>
                      </a:r>
                      <a:r>
                        <a:rPr lang="en-US" sz="2400" dirty="0">
                          <a:solidFill>
                            <a:schemeClr val="tx1"/>
                          </a:solidFill>
                        </a:rPr>
                        <a:t> </a:t>
                      </a:r>
                      <a:r>
                        <a:rPr lang="en-US" sz="2400" dirty="0" err="1">
                          <a:solidFill>
                            <a:schemeClr val="tx1"/>
                          </a:solidFill>
                        </a:rPr>
                        <a:t>dự</a:t>
                      </a:r>
                      <a:r>
                        <a:rPr lang="en-US" sz="2400" dirty="0">
                          <a:solidFill>
                            <a:schemeClr val="tx1"/>
                          </a:solidFill>
                        </a:rPr>
                        <a:t> </a:t>
                      </a:r>
                      <a:r>
                        <a:rPr lang="en-US" sz="2400" dirty="0" err="1">
                          <a:solidFill>
                            <a:schemeClr val="tx1"/>
                          </a:solidFill>
                        </a:rPr>
                        <a:t>đoán</a:t>
                      </a:r>
                      <a:r>
                        <a:rPr lang="en-US" sz="2400" dirty="0">
                          <a:solidFill>
                            <a:schemeClr val="tx1"/>
                          </a:solidFill>
                        </a:rPr>
                        <a:t> </a:t>
                      </a:r>
                      <a:r>
                        <a:rPr lang="en-US" sz="2400" dirty="0" err="1">
                          <a:solidFill>
                            <a:schemeClr val="tx1"/>
                          </a:solidFill>
                        </a:rPr>
                        <a:t>cuối</a:t>
                      </a:r>
                      <a:r>
                        <a:rPr lang="en-US" sz="2400" dirty="0">
                          <a:solidFill>
                            <a:schemeClr val="tx1"/>
                          </a:solidFill>
                        </a:rPr>
                        <a:t> </a:t>
                      </a:r>
                      <a:r>
                        <a:rPr lang="en-US" sz="2400" dirty="0" err="1">
                          <a:solidFill>
                            <a:schemeClr val="tx1"/>
                          </a:solidFill>
                        </a:rPr>
                        <a:t>cùng</a:t>
                      </a:r>
                      <a:endParaRPr lang="en-US" sz="2400" dirty="0">
                        <a:solidFill>
                          <a:schemeClr val="tx1"/>
                        </a:solidFill>
                      </a:endParaRPr>
                    </a:p>
                  </a:txBody>
                  <a:tcPr/>
                </a:tc>
                <a:extLst>
                  <a:ext uri="{0D108BD9-81ED-4DB2-BD59-A6C34878D82A}">
                    <a16:rowId xmlns:a16="http://schemas.microsoft.com/office/drawing/2014/main" val="1728390767"/>
                  </a:ext>
                </a:extLst>
              </a:tr>
            </a:tbl>
          </a:graphicData>
        </a:graphic>
      </p:graphicFrame>
    </p:spTree>
    <p:extLst>
      <p:ext uri="{BB962C8B-B14F-4D97-AF65-F5344CB8AC3E}">
        <p14:creationId xmlns:p14="http://schemas.microsoft.com/office/powerpoint/2010/main" val="15548864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4800" b="1" dirty="0">
                <a:solidFill>
                  <a:schemeClr val="bg1"/>
                </a:solidFill>
                <a:latin typeface="Times New Roman" panose="02020603050405020304" pitchFamily="18" charset="0"/>
                <a:cs typeface="Times New Roman" panose="02020603050405020304" pitchFamily="18" charset="0"/>
              </a:rPr>
              <a:t>DỰ ĐOÁN </a:t>
            </a:r>
            <a:r>
              <a:rPr lang="en-US" sz="4800" b="1" dirty="0" err="1">
                <a:solidFill>
                  <a:schemeClr val="bg1"/>
                </a:solidFill>
                <a:latin typeface="Times New Roman" panose="02020603050405020304" pitchFamily="18" charset="0"/>
                <a:cs typeface="Times New Roman" panose="02020603050405020304" pitchFamily="18" charset="0"/>
              </a:rPr>
              <a:t>rủi</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ro</a:t>
            </a:r>
            <a:endParaRPr lang="en-US" sz="48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56</a:t>
            </a:fld>
            <a:endParaRPr lang="en-US" sz="1200">
              <a:solidFill>
                <a:schemeClr val="bg1"/>
              </a:solidFill>
            </a:endParaRPr>
          </a:p>
        </p:txBody>
      </p:sp>
    </p:spTree>
    <p:extLst>
      <p:ext uri="{BB962C8B-B14F-4D97-AF65-F5344CB8AC3E}">
        <p14:creationId xmlns:p14="http://schemas.microsoft.com/office/powerpoint/2010/main" val="297226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Mô</a:t>
            </a:r>
            <a:r>
              <a:rPr lang="en-US" sz="2400" dirty="0"/>
              <a:t> </a:t>
            </a:r>
            <a:r>
              <a:rPr lang="en-US" sz="2400" dirty="0" err="1"/>
              <a:t>hình</a:t>
            </a:r>
            <a:r>
              <a:rPr lang="en-US" sz="2400" dirty="0"/>
              <a:t> </a:t>
            </a:r>
            <a:r>
              <a:rPr lang="en-US" sz="2400" dirty="0" err="1"/>
              <a:t>chú</a:t>
            </a:r>
            <a:r>
              <a:rPr lang="en-US" sz="2400" dirty="0"/>
              <a:t> ý </a:t>
            </a:r>
            <a:r>
              <a:rPr lang="en-US" sz="2400" dirty="0" err="1"/>
              <a:t>thời</a:t>
            </a:r>
            <a:r>
              <a:rPr lang="en-US" sz="2400" dirty="0"/>
              <a:t> </a:t>
            </a:r>
            <a:r>
              <a:rPr lang="en-US" sz="2400" dirty="0" err="1"/>
              <a:t>gian</a:t>
            </a:r>
            <a:r>
              <a:rPr lang="en-US" sz="2400" dirty="0"/>
              <a:t> </a:t>
            </a:r>
            <a:r>
              <a:rPr lang="en-US" sz="2400" dirty="0" err="1"/>
              <a:t>ngược</a:t>
            </a:r>
            <a:r>
              <a:rPr lang="en-US" sz="2400" dirty="0"/>
              <a:t> (</a:t>
            </a:r>
            <a:r>
              <a:rPr lang="en-US" sz="2400" dirty="0">
                <a:effectLst/>
                <a:latin typeface="Calibri" panose="020F0502020204030204" pitchFamily="34" charset="0"/>
                <a:ea typeface="Calibri" panose="020F0502020204030204" pitchFamily="34" charset="0"/>
                <a:cs typeface="Times New Roman" panose="02020603050405020304" pitchFamily="18" charset="0"/>
              </a:rPr>
              <a:t>Reverse time attention model</a:t>
            </a:r>
            <a:r>
              <a:rPr lang="en-US" sz="2400" dirty="0"/>
              <a:t>)</a:t>
            </a:r>
          </a:p>
        </p:txBody>
      </p:sp>
    </p:spTree>
    <p:extLst>
      <p:ext uri="{BB962C8B-B14F-4D97-AF65-F5344CB8AC3E}">
        <p14:creationId xmlns:p14="http://schemas.microsoft.com/office/powerpoint/2010/main" val="31202823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2633245D-01DC-8316-9375-C41DF8ED3DE1}"/>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AB76405D-FD7F-8F67-32BE-E5B8F173702E}"/>
              </a:ext>
            </a:extLst>
          </p:cNvPr>
          <p:cNvPicPr>
            <a:picLocks noChangeAspect="1"/>
          </p:cNvPicPr>
          <p:nvPr/>
        </p:nvPicPr>
        <p:blipFill>
          <a:blip r:embed="rId4"/>
          <a:stretch>
            <a:fillRect/>
          </a:stretch>
        </p:blipFill>
        <p:spPr>
          <a:xfrm>
            <a:off x="2073013" y="2357169"/>
            <a:ext cx="8297433" cy="3858163"/>
          </a:xfrm>
          <a:prstGeom prst="rect">
            <a:avLst/>
          </a:prstGeom>
        </p:spPr>
      </p:pic>
    </p:spTree>
    <p:extLst>
      <p:ext uri="{BB962C8B-B14F-4D97-AF65-F5344CB8AC3E}">
        <p14:creationId xmlns:p14="http://schemas.microsoft.com/office/powerpoint/2010/main" val="324728573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6CD19729-D5B7-3B9E-54C2-5608A97E76D9}"/>
              </a:ext>
            </a:extLst>
          </p:cNvPr>
          <p:cNvSpPr>
            <a:spLocks noGrp="1"/>
          </p:cNvSpPr>
          <p:nvPr>
            <p:ph type="body" idx="1"/>
          </p:nvPr>
        </p:nvSpPr>
        <p:spPr/>
        <p:txBody>
          <a:bodyPr/>
          <a:lstStyle/>
          <a:p>
            <a:endParaRPr lang="en-US"/>
          </a:p>
        </p:txBody>
      </p:sp>
      <p:pic>
        <p:nvPicPr>
          <p:cNvPr id="9" name="Picture 8">
            <a:extLst>
              <a:ext uri="{FF2B5EF4-FFF2-40B4-BE49-F238E27FC236}">
                <a16:creationId xmlns:a16="http://schemas.microsoft.com/office/drawing/2014/main" id="{F4ADCF6E-595F-3E74-0288-FAF566AD7707}"/>
              </a:ext>
            </a:extLst>
          </p:cNvPr>
          <p:cNvPicPr>
            <a:picLocks noChangeAspect="1"/>
          </p:cNvPicPr>
          <p:nvPr/>
        </p:nvPicPr>
        <p:blipFill>
          <a:blip r:embed="rId4"/>
          <a:stretch>
            <a:fillRect/>
          </a:stretch>
        </p:blipFill>
        <p:spPr>
          <a:xfrm>
            <a:off x="2933700" y="2513488"/>
            <a:ext cx="7059010" cy="4001058"/>
          </a:xfrm>
          <a:prstGeom prst="rect">
            <a:avLst/>
          </a:prstGeom>
        </p:spPr>
      </p:pic>
    </p:spTree>
    <p:extLst>
      <p:ext uri="{BB962C8B-B14F-4D97-AF65-F5344CB8AC3E}">
        <p14:creationId xmlns:p14="http://schemas.microsoft.com/office/powerpoint/2010/main" val="1214359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err="1">
                <a:solidFill>
                  <a:schemeClr val="bg1"/>
                </a:solidFill>
                <a:latin typeface="Times New Roman" panose="02020603050405020304" pitchFamily="18" charset="0"/>
                <a:cs typeface="Times New Roman" panose="02020603050405020304" pitchFamily="18" charset="0"/>
              </a:rPr>
              <a:t>Mục</a:t>
            </a:r>
            <a:r>
              <a:rPr lang="en-US" sz="7200" b="1" kern="1200" dirty="0">
                <a:solidFill>
                  <a:schemeClr val="bg1"/>
                </a:solidFill>
                <a:latin typeface="Times New Roman" panose="02020603050405020304" pitchFamily="18" charset="0"/>
                <a:cs typeface="Times New Roman" panose="02020603050405020304" pitchFamily="18" charset="0"/>
              </a:rPr>
              <a:t> </a:t>
            </a:r>
            <a:r>
              <a:rPr lang="en-US" sz="7200" b="1" kern="1200" dirty="0" err="1">
                <a:solidFill>
                  <a:schemeClr val="bg1"/>
                </a:solidFill>
                <a:latin typeface="Times New Roman" panose="02020603050405020304" pitchFamily="18" charset="0"/>
                <a:cs typeface="Times New Roman" panose="02020603050405020304" pitchFamily="18" charset="0"/>
              </a:rPr>
              <a:t>đích</a:t>
            </a:r>
            <a:endParaRPr lang="en-US" sz="72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6</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164634" y="3520968"/>
            <a:ext cx="2926988"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err="1">
                <a:latin typeface="Times New Roman" panose="02020603050405020304" pitchFamily="18" charset="0"/>
                <a:cs typeface="Times New Roman" panose="02020603050405020304" pitchFamily="18" charset="0"/>
              </a:rPr>
              <a:t>Sức</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khỏe</a:t>
            </a:r>
            <a:r>
              <a:rPr lang="en-US" sz="2400" dirty="0">
                <a:latin typeface="Times New Roman" panose="02020603050405020304" pitchFamily="18" charset="0"/>
                <a:cs typeface="Times New Roman" panose="02020603050405020304" pitchFamily="18" charset="0"/>
              </a:rPr>
              <a:t> ở </a:t>
            </a:r>
            <a:r>
              <a:rPr lang="en-US" sz="2400" dirty="0" err="1">
                <a:latin typeface="Times New Roman" panose="02020603050405020304" pitchFamily="18" charset="0"/>
                <a:cs typeface="Times New Roman" panose="02020603050405020304" pitchFamily="18" charset="0"/>
              </a:rPr>
              <a:t>tương</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lai</a:t>
            </a:r>
            <a:endParaRPr lang="en-US" sz="2400" dirty="0">
              <a:latin typeface="Times New Roman" panose="02020603050405020304" pitchFamily="18" charset="0"/>
              <a:cs typeface="Times New Roman" panose="02020603050405020304" pitchFamily="18" charset="0"/>
            </a:endParaRPr>
          </a:p>
        </p:txBody>
      </p:sp>
      <p:sp>
        <p:nvSpPr>
          <p:cNvPr id="8" name="Text Placeholder 7">
            <a:extLst>
              <a:ext uri="{FF2B5EF4-FFF2-40B4-BE49-F238E27FC236}">
                <a16:creationId xmlns:a16="http://schemas.microsoft.com/office/drawing/2014/main" id="{EE10D8A2-BA59-5B94-E0C7-888A04F0307A}"/>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774948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RETAIN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1BCB8F1C-11AB-416A-69EE-C2B6273DE4E8}"/>
              </a:ext>
            </a:extLst>
          </p:cNvPr>
          <p:cNvSpPr>
            <a:spLocks noGrp="1"/>
          </p:cNvSpPr>
          <p:nvPr>
            <p:ph type="body" idx="1"/>
          </p:nvPr>
        </p:nvSpPr>
        <p:spPr>
          <a:xfrm>
            <a:off x="2213610" y="2571750"/>
            <a:ext cx="8217230" cy="3789003"/>
          </a:xfrm>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Không</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hiệu</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quả</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thực</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thi</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chuỗi</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dài</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trên</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dữ</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liệu</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có</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chỉ</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mục</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nhiều</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phân</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loại</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p>
          <a:p>
            <a:pPr marL="742950" marR="0" lvl="1" indent="-285750">
              <a:lnSpc>
                <a:spcPct val="107000"/>
              </a:lnSpc>
              <a:spcBef>
                <a:spcPts val="0"/>
              </a:spcBef>
              <a:spcAft>
                <a:spcPts val="0"/>
              </a:spcAft>
              <a:buFont typeface="Courier New" panose="02070309020205020404" pitchFamily="49" charset="0"/>
              <a:buChar char="o"/>
            </a:pPr>
            <a:r>
              <a:rPr lang="en-US" sz="2400" b="0" dirty="0">
                <a:effectLst/>
                <a:latin typeface="Calibri" panose="020F0502020204030204" pitchFamily="34" charset="0"/>
                <a:ea typeface="Calibri" panose="020F0502020204030204" pitchFamily="34" charset="0"/>
                <a:cs typeface="Times New Roman" panose="02020603050405020304" pitchFamily="18" charset="0"/>
              </a:rPr>
              <a:t>RETAIN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duy</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trì</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độ</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chính</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xác</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của</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RNN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trong</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khi</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đạt</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được</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thích</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cao</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hơn</a:t>
            </a:r>
            <a:r>
              <a:rPr lang="en-US" sz="2400" b="0" dirty="0">
                <a:effectLst/>
                <a:latin typeface="Calibri" panose="020F0502020204030204" pitchFamily="34" charset="0"/>
                <a:ea typeface="Calibri" panose="020F0502020204030204" pitchFamily="34" charset="0"/>
                <a:cs typeface="Times New Roman" panose="02020603050405020304" pitchFamily="18" charset="0"/>
              </a:rPr>
              <a:t>.</a:t>
            </a:r>
          </a:p>
        </p:txBody>
      </p:sp>
    </p:spTree>
    <p:extLst>
      <p:ext uri="{BB962C8B-B14F-4D97-AF65-F5344CB8AC3E}">
        <p14:creationId xmlns:p14="http://schemas.microsoft.com/office/powerpoint/2010/main" val="353123826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endParaRPr lang="en-US" sz="2400" dirty="0"/>
          </a:p>
          <a:p>
            <a:r>
              <a:rPr lang="vi-VN" sz="2400" dirty="0"/>
              <a:t>o	</a:t>
            </a:r>
            <a:r>
              <a:rPr lang="en-US" sz="2400" dirty="0" err="1"/>
              <a:t>Sự</a:t>
            </a:r>
            <a:r>
              <a:rPr lang="en-US" sz="2400" dirty="0"/>
              <a:t> </a:t>
            </a:r>
            <a:r>
              <a:rPr lang="en-US" sz="2400" dirty="0" err="1"/>
              <a:t>cần</a:t>
            </a:r>
            <a:r>
              <a:rPr lang="en-US" sz="2400" dirty="0"/>
              <a:t> </a:t>
            </a:r>
            <a:r>
              <a:rPr lang="en-US" sz="2400" dirty="0" err="1"/>
              <a:t>thiết</a:t>
            </a:r>
            <a:r>
              <a:rPr lang="en-US" sz="2400" dirty="0"/>
              <a:t> </a:t>
            </a:r>
            <a:r>
              <a:rPr lang="en-US" sz="2400" dirty="0" err="1"/>
              <a:t>của</a:t>
            </a:r>
            <a:r>
              <a:rPr lang="en-US" sz="2400" dirty="0"/>
              <a:t> </a:t>
            </a:r>
            <a:r>
              <a:rPr lang="en-US" sz="2400" dirty="0" err="1"/>
              <a:t>việc</a:t>
            </a:r>
            <a:r>
              <a:rPr lang="en-US" sz="2400" dirty="0"/>
              <a:t> </a:t>
            </a:r>
            <a:r>
              <a:rPr lang="en-US" sz="2400" dirty="0" err="1"/>
              <a:t>kết</a:t>
            </a:r>
            <a:r>
              <a:rPr lang="en-US" sz="2400" dirty="0"/>
              <a:t> </a:t>
            </a:r>
            <a:r>
              <a:rPr lang="en-US" sz="2400" dirty="0" err="1"/>
              <a:t>hợp</a:t>
            </a:r>
            <a:r>
              <a:rPr lang="en-US" sz="2400" dirty="0"/>
              <a:t> </a:t>
            </a:r>
            <a:r>
              <a:rPr lang="en-US" sz="2400" dirty="0" err="1"/>
              <a:t>đồ</a:t>
            </a:r>
            <a:r>
              <a:rPr lang="en-US" sz="2400" dirty="0"/>
              <a:t> </a:t>
            </a:r>
            <a:r>
              <a:rPr lang="en-US" sz="2400" dirty="0" err="1"/>
              <a:t>thị</a:t>
            </a:r>
            <a:r>
              <a:rPr lang="en-US" sz="2400" dirty="0"/>
              <a:t> tri </a:t>
            </a:r>
            <a:r>
              <a:rPr lang="en-US" sz="2400" dirty="0" err="1"/>
              <a:t>thức</a:t>
            </a:r>
            <a:r>
              <a:rPr lang="en-US" sz="2400" dirty="0"/>
              <a:t> </a:t>
            </a:r>
            <a:r>
              <a:rPr lang="en-US" sz="2400" dirty="0" err="1"/>
              <a:t>cá</a:t>
            </a:r>
            <a:r>
              <a:rPr lang="en-US" sz="2400" dirty="0"/>
              <a:t> </a:t>
            </a:r>
            <a:r>
              <a:rPr lang="en-US" sz="2400" dirty="0" err="1"/>
              <a:t>nhân</a:t>
            </a:r>
            <a:r>
              <a:rPr lang="en-US" sz="2400" dirty="0"/>
              <a:t> </a:t>
            </a:r>
            <a:r>
              <a:rPr lang="en-US" sz="2400" dirty="0" err="1"/>
              <a:t>hóa</a:t>
            </a:r>
            <a:r>
              <a:rPr lang="en-US" sz="2400" dirty="0"/>
              <a:t>.</a:t>
            </a:r>
          </a:p>
          <a:p>
            <a:r>
              <a:rPr lang="en-US" sz="2400" dirty="0"/>
              <a:t>	</a:t>
            </a:r>
            <a:r>
              <a:rPr lang="vi-VN" sz="2400" dirty="0"/>
              <a:t>o	Số lượng mã y tế trùng lặp giữa dữ liệu EHR của từng bệnh nhân và toàn bộ </a:t>
            </a:r>
            <a:r>
              <a:rPr lang="en-US" sz="2400" dirty="0" err="1"/>
              <a:t>đồ</a:t>
            </a:r>
            <a:r>
              <a:rPr lang="en-US" sz="2400" dirty="0"/>
              <a:t> </a:t>
            </a:r>
            <a:r>
              <a:rPr lang="en-US" sz="2400" dirty="0" err="1"/>
              <a:t>thị</a:t>
            </a:r>
            <a:r>
              <a:rPr lang="en-US" sz="2400" dirty="0"/>
              <a:t> tri </a:t>
            </a:r>
            <a:r>
              <a:rPr lang="en-US" sz="2400" dirty="0" err="1"/>
              <a:t>thức</a:t>
            </a:r>
            <a:r>
              <a:rPr lang="vi-VN" sz="2400" dirty="0"/>
              <a:t> là rất nhỏ</a:t>
            </a:r>
            <a:r>
              <a:rPr lang="en-US" sz="2400" dirty="0"/>
              <a:t>.</a:t>
            </a:r>
          </a:p>
          <a:p>
            <a:r>
              <a:rPr lang="en-US" sz="2400" dirty="0"/>
              <a:t>	</a:t>
            </a:r>
            <a:r>
              <a:rPr lang="vi-VN" sz="2400" dirty="0"/>
              <a:t>o	</a:t>
            </a:r>
            <a:r>
              <a:rPr lang="en-US" sz="2400" dirty="0" err="1"/>
              <a:t>Các</a:t>
            </a:r>
            <a:r>
              <a:rPr lang="en-US" sz="2400" dirty="0"/>
              <a:t> </a:t>
            </a:r>
            <a:r>
              <a:rPr lang="en-US" sz="2400" dirty="0" err="1"/>
              <a:t>nguyên</a:t>
            </a:r>
            <a:r>
              <a:rPr lang="en-US" sz="2400" dirty="0"/>
              <a:t> </a:t>
            </a:r>
            <a:r>
              <a:rPr lang="en-US" sz="2400" dirty="0" err="1"/>
              <a:t>nhân</a:t>
            </a:r>
            <a:r>
              <a:rPr lang="en-US" sz="2400" dirty="0"/>
              <a:t> </a:t>
            </a:r>
            <a:r>
              <a:rPr lang="en-US" sz="2400" dirty="0" err="1"/>
              <a:t>hàng</a:t>
            </a:r>
            <a:r>
              <a:rPr lang="en-US" sz="2400" dirty="0"/>
              <a:t> </a:t>
            </a:r>
            <a:r>
              <a:rPr lang="en-US" sz="2400" dirty="0" err="1"/>
              <a:t>đầu</a:t>
            </a:r>
            <a:r>
              <a:rPr lang="en-US" sz="2400" dirty="0"/>
              <a:t> </a:t>
            </a:r>
            <a:r>
              <a:rPr lang="en-US" sz="2400" dirty="0" err="1"/>
              <a:t>của</a:t>
            </a:r>
            <a:r>
              <a:rPr lang="en-US" sz="2400" dirty="0"/>
              <a:t> </a:t>
            </a:r>
            <a:r>
              <a:rPr lang="en-US" sz="2400" dirty="0" err="1"/>
              <a:t>một</a:t>
            </a:r>
            <a:r>
              <a:rPr lang="en-US" sz="2400" dirty="0"/>
              <a:t> </a:t>
            </a:r>
            <a:r>
              <a:rPr lang="en-US" sz="2400" dirty="0" err="1"/>
              <a:t>bệnh</a:t>
            </a:r>
            <a:r>
              <a:rPr lang="en-US" sz="2400" dirty="0"/>
              <a:t> </a:t>
            </a:r>
            <a:r>
              <a:rPr lang="en-US" sz="2400" dirty="0" err="1"/>
              <a:t>mục</a:t>
            </a:r>
            <a:r>
              <a:rPr lang="en-US" sz="2400" dirty="0"/>
              <a:t> </a:t>
            </a:r>
            <a:r>
              <a:rPr lang="en-US" sz="2400" dirty="0" err="1"/>
              <a:t>tiêu</a:t>
            </a:r>
            <a:r>
              <a:rPr lang="en-US" sz="2400" dirty="0"/>
              <a:t> </a:t>
            </a:r>
            <a:r>
              <a:rPr lang="en-US" sz="2400" dirty="0" err="1"/>
              <a:t>cụ</a:t>
            </a:r>
            <a:r>
              <a:rPr lang="en-US" sz="2400" dirty="0"/>
              <a:t> </a:t>
            </a:r>
            <a:r>
              <a:rPr lang="en-US" sz="2400" dirty="0" err="1"/>
              <a:t>thể</a:t>
            </a:r>
            <a:r>
              <a:rPr lang="en-US" sz="2400" dirty="0"/>
              <a:t> </a:t>
            </a:r>
            <a:r>
              <a:rPr lang="en-US" sz="2400" dirty="0" err="1"/>
              <a:t>cho</a:t>
            </a:r>
            <a:r>
              <a:rPr lang="en-US" sz="2400" dirty="0"/>
              <a:t> </a:t>
            </a:r>
            <a:r>
              <a:rPr lang="en-US" sz="2400" dirty="0" err="1"/>
              <a:t>các</a:t>
            </a:r>
            <a:r>
              <a:rPr lang="en-US" sz="2400" dirty="0"/>
              <a:t> </a:t>
            </a:r>
            <a:r>
              <a:rPr lang="en-US" sz="2400" dirty="0" err="1"/>
              <a:t>bệnh</a:t>
            </a:r>
            <a:r>
              <a:rPr lang="en-US" sz="2400" dirty="0"/>
              <a:t> </a:t>
            </a:r>
            <a:r>
              <a:rPr lang="en-US" sz="2400" dirty="0" err="1"/>
              <a:t>nhân</a:t>
            </a:r>
            <a:r>
              <a:rPr lang="en-US" sz="2400" dirty="0"/>
              <a:t> </a:t>
            </a:r>
            <a:r>
              <a:rPr lang="en-US" sz="2400" dirty="0" err="1"/>
              <a:t>khác</a:t>
            </a:r>
            <a:r>
              <a:rPr lang="en-US" sz="2400" dirty="0"/>
              <a:t> </a:t>
            </a:r>
            <a:r>
              <a:rPr lang="en-US" sz="2400" dirty="0" err="1"/>
              <a:t>nhau</a:t>
            </a:r>
            <a:r>
              <a:rPr lang="en-US" sz="2400" dirty="0"/>
              <a:t> </a:t>
            </a:r>
            <a:r>
              <a:rPr lang="en-US" sz="2400" dirty="0" err="1"/>
              <a:t>rất</a:t>
            </a:r>
            <a:r>
              <a:rPr lang="en-US" sz="2400" dirty="0"/>
              <a:t> </a:t>
            </a:r>
            <a:r>
              <a:rPr lang="en-US" sz="2400" dirty="0" err="1"/>
              <a:t>khác</a:t>
            </a:r>
            <a:r>
              <a:rPr lang="en-US" sz="2400" dirty="0"/>
              <a:t> </a:t>
            </a:r>
            <a:r>
              <a:rPr lang="en-US" sz="2400" dirty="0" err="1"/>
              <a:t>nhau</a:t>
            </a:r>
            <a:r>
              <a:rPr lang="en-US" sz="2400" dirty="0"/>
              <a:t>.</a:t>
            </a:r>
          </a:p>
        </p:txBody>
      </p:sp>
    </p:spTree>
    <p:extLst>
      <p:ext uri="{BB962C8B-B14F-4D97-AF65-F5344CB8AC3E}">
        <p14:creationId xmlns:p14="http://schemas.microsoft.com/office/powerpoint/2010/main" val="309142311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endParaRPr lang="en-US" sz="2400" dirty="0"/>
          </a:p>
          <a:p>
            <a:r>
              <a:rPr lang="vi-VN" sz="2400" dirty="0"/>
              <a:t>o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dự</a:t>
            </a:r>
            <a:r>
              <a:rPr lang="en-US" sz="2400" dirty="0"/>
              <a:t> </a:t>
            </a:r>
            <a:r>
              <a:rPr lang="en-US" sz="2400" dirty="0" err="1"/>
              <a:t>đoán</a:t>
            </a:r>
            <a:r>
              <a:rPr lang="en-US" sz="2400" dirty="0"/>
              <a:t> </a:t>
            </a:r>
            <a:r>
              <a:rPr lang="en-US" sz="2400" dirty="0" err="1"/>
              <a:t>khác</a:t>
            </a:r>
            <a:r>
              <a:rPr lang="en-US" sz="2400" dirty="0"/>
              <a:t> </a:t>
            </a:r>
            <a:r>
              <a:rPr lang="en-US" sz="2400" dirty="0" err="1"/>
              <a:t>như</a:t>
            </a:r>
            <a:r>
              <a:rPr lang="en-US" sz="2400" dirty="0"/>
              <a:t> </a:t>
            </a:r>
            <a:r>
              <a:rPr lang="en-US" sz="2400" dirty="0" err="1"/>
              <a:t>bộ</a:t>
            </a:r>
            <a:r>
              <a:rPr lang="en-US" sz="2400" dirty="0"/>
              <a:t> </a:t>
            </a:r>
            <a:r>
              <a:rPr lang="en-US" sz="2400" dirty="0" err="1"/>
              <a:t>mã</a:t>
            </a:r>
            <a:r>
              <a:rPr lang="en-US" sz="2400" dirty="0"/>
              <a:t> </a:t>
            </a:r>
            <a:r>
              <a:rPr lang="en-US" sz="2400" dirty="0" err="1"/>
              <a:t>hóa</a:t>
            </a:r>
            <a:r>
              <a:rPr lang="en-US" sz="2400" dirty="0"/>
              <a:t>.</a:t>
            </a:r>
          </a:p>
          <a:p>
            <a:r>
              <a:rPr lang="vi-VN" sz="2400" dirty="0"/>
              <a:t>o	</a:t>
            </a:r>
            <a:r>
              <a:rPr lang="en-US" sz="2400" dirty="0" err="1"/>
              <a:t>MedPath</a:t>
            </a:r>
            <a:r>
              <a:rPr lang="en-US" sz="2400" dirty="0"/>
              <a:t> </a:t>
            </a:r>
            <a:r>
              <a:rPr lang="en-US" sz="2400" dirty="0" err="1"/>
              <a:t>trích</a:t>
            </a:r>
            <a:r>
              <a:rPr lang="en-US" sz="2400" dirty="0"/>
              <a:t> </a:t>
            </a:r>
            <a:r>
              <a:rPr lang="en-US" sz="2400" dirty="0" err="1"/>
              <a:t>xuất</a:t>
            </a:r>
            <a:r>
              <a:rPr lang="en-US" sz="2400" dirty="0"/>
              <a:t> </a:t>
            </a:r>
            <a:r>
              <a:rPr lang="en-US" sz="2400" dirty="0" err="1"/>
              <a:t>thông</a:t>
            </a:r>
            <a:r>
              <a:rPr lang="en-US" sz="2400" dirty="0"/>
              <a:t> tin </a:t>
            </a:r>
            <a:r>
              <a:rPr lang="en-US" sz="2400" dirty="0" err="1"/>
              <a:t>từ</a:t>
            </a:r>
            <a:r>
              <a:rPr lang="en-US" sz="2400" dirty="0"/>
              <a:t> </a:t>
            </a:r>
            <a:r>
              <a:rPr lang="en-US" sz="2400" dirty="0" err="1"/>
              <a:t>đồ</a:t>
            </a:r>
            <a:r>
              <a:rPr lang="en-US" sz="2400" dirty="0"/>
              <a:t> </a:t>
            </a:r>
            <a:r>
              <a:rPr lang="en-US" sz="2400" dirty="0" err="1"/>
              <a:t>thị</a:t>
            </a:r>
            <a:r>
              <a:rPr lang="en-US" sz="2400" dirty="0"/>
              <a:t> tri </a:t>
            </a:r>
            <a:r>
              <a:rPr lang="en-US" sz="2400" dirty="0" err="1"/>
              <a:t>thức</a:t>
            </a:r>
            <a:r>
              <a:rPr lang="en-US" sz="2400" dirty="0"/>
              <a:t> </a:t>
            </a:r>
            <a:r>
              <a:rPr lang="en-US" sz="2400" dirty="0" err="1"/>
              <a:t>cá</a:t>
            </a:r>
            <a:r>
              <a:rPr lang="en-US" sz="2400" dirty="0"/>
              <a:t> </a:t>
            </a:r>
            <a:r>
              <a:rPr lang="en-US" sz="2400" dirty="0" err="1"/>
              <a:t>nhân</a:t>
            </a:r>
            <a:r>
              <a:rPr lang="en-US" sz="2400" dirty="0"/>
              <a:t> </a:t>
            </a:r>
            <a:r>
              <a:rPr lang="en-US" sz="2400" dirty="0" err="1"/>
              <a:t>hóa</a:t>
            </a:r>
            <a:r>
              <a:rPr lang="en-US" sz="2400" dirty="0"/>
              <a:t> (Personalized Knowledge Graph).</a:t>
            </a:r>
          </a:p>
          <a:p>
            <a:r>
              <a:rPr lang="en-US" sz="2400" dirty="0"/>
              <a:t>	</a:t>
            </a:r>
            <a:r>
              <a:rPr lang="vi-VN" sz="2400" dirty="0"/>
              <a:t>o	</a:t>
            </a:r>
            <a:r>
              <a:rPr lang="en-US" sz="2400" dirty="0" err="1"/>
              <a:t>Trọng</a:t>
            </a:r>
            <a:r>
              <a:rPr lang="en-US" sz="2400" dirty="0"/>
              <a:t> </a:t>
            </a:r>
            <a:r>
              <a:rPr lang="en-US" sz="2400" dirty="0" err="1"/>
              <a:t>số</a:t>
            </a:r>
            <a:r>
              <a:rPr lang="en-US" sz="2400" dirty="0"/>
              <a:t> </a:t>
            </a:r>
            <a:r>
              <a:rPr lang="en-US" sz="2400" dirty="0" err="1"/>
              <a:t>của</a:t>
            </a:r>
            <a:r>
              <a:rPr lang="en-US" sz="2400" dirty="0"/>
              <a:t> </a:t>
            </a:r>
            <a:r>
              <a:rPr lang="en-US" sz="2400" dirty="0" err="1"/>
              <a:t>đồ</a:t>
            </a:r>
            <a:r>
              <a:rPr lang="en-US" sz="2400" dirty="0"/>
              <a:t> </a:t>
            </a:r>
            <a:r>
              <a:rPr lang="en-US" sz="2400" dirty="0" err="1"/>
              <a:t>thị</a:t>
            </a:r>
            <a:r>
              <a:rPr lang="en-US" sz="2400" dirty="0"/>
              <a:t> </a:t>
            </a:r>
            <a:r>
              <a:rPr lang="en-US" sz="2400" dirty="0" err="1"/>
              <a:t>cho</a:t>
            </a:r>
            <a:r>
              <a:rPr lang="en-US" sz="2400" dirty="0"/>
              <a:t> </a:t>
            </a:r>
            <a:r>
              <a:rPr lang="en-US" sz="2400" dirty="0" err="1"/>
              <a:t>thấy</a:t>
            </a:r>
            <a:r>
              <a:rPr lang="en-US" sz="2400" dirty="0"/>
              <a:t> </a:t>
            </a:r>
            <a:r>
              <a:rPr lang="en-US" sz="2400" dirty="0" err="1"/>
              <a:t>được</a:t>
            </a:r>
            <a:r>
              <a:rPr lang="en-US" sz="2400" dirty="0"/>
              <a:t> </a:t>
            </a:r>
            <a:r>
              <a:rPr lang="en-US" sz="2400" dirty="0" err="1"/>
              <a:t>sự</a:t>
            </a:r>
            <a:r>
              <a:rPr lang="en-US" sz="2400" dirty="0"/>
              <a:t> </a:t>
            </a:r>
            <a:r>
              <a:rPr lang="en-US" sz="2400" dirty="0" err="1"/>
              <a:t>liên</a:t>
            </a:r>
            <a:r>
              <a:rPr lang="en-US" sz="2400" dirty="0"/>
              <a:t> </a:t>
            </a:r>
            <a:r>
              <a:rPr lang="en-US" sz="2400" dirty="0" err="1"/>
              <a:t>quan</a:t>
            </a:r>
            <a:r>
              <a:rPr lang="en-US" sz="2400" dirty="0"/>
              <a:t> </a:t>
            </a:r>
            <a:r>
              <a:rPr lang="en-US" sz="2400" dirty="0" err="1"/>
              <a:t>giữa</a:t>
            </a:r>
            <a:r>
              <a:rPr lang="en-US" sz="2400" dirty="0"/>
              <a:t> </a:t>
            </a:r>
            <a:r>
              <a:rPr lang="en-US" sz="2400" dirty="0" err="1"/>
              <a:t>triệu</a:t>
            </a:r>
            <a:r>
              <a:rPr lang="en-US" sz="2400" dirty="0"/>
              <a:t> </a:t>
            </a:r>
            <a:r>
              <a:rPr lang="en-US" sz="2400" dirty="0" err="1"/>
              <a:t>chứng</a:t>
            </a:r>
            <a:r>
              <a:rPr lang="en-US" sz="2400" dirty="0"/>
              <a:t> </a:t>
            </a:r>
            <a:r>
              <a:rPr lang="en-US" sz="2400" dirty="0" err="1"/>
              <a:t>và</a:t>
            </a:r>
            <a:r>
              <a:rPr lang="en-US" sz="2400" dirty="0"/>
              <a:t> </a:t>
            </a:r>
            <a:r>
              <a:rPr lang="en-US" sz="2400" dirty="0" err="1"/>
              <a:t>mã</a:t>
            </a:r>
            <a:r>
              <a:rPr lang="en-US" sz="2400" dirty="0"/>
              <a:t> y khoa.</a:t>
            </a:r>
          </a:p>
          <a:p>
            <a:endParaRPr lang="en-US" sz="2400" dirty="0"/>
          </a:p>
          <a:p>
            <a:r>
              <a:rPr lang="vi-VN" sz="2400" dirty="0"/>
              <a:t>o	</a:t>
            </a:r>
            <a:r>
              <a:rPr lang="en-US" sz="2400" dirty="0" err="1"/>
              <a:t>Tìm</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tiến</a:t>
            </a:r>
            <a:r>
              <a:rPr lang="en-US" sz="2400" dirty="0"/>
              <a:t> </a:t>
            </a:r>
            <a:r>
              <a:rPr lang="en-US" sz="2400" dirty="0" err="1"/>
              <a:t>triển</a:t>
            </a:r>
            <a:r>
              <a:rPr lang="en-US" sz="2400" dirty="0"/>
              <a:t> </a:t>
            </a:r>
            <a:r>
              <a:rPr lang="en-US" sz="2400" dirty="0" err="1"/>
              <a:t>bệnh</a:t>
            </a:r>
            <a:r>
              <a:rPr lang="en-US" sz="2400" dirty="0"/>
              <a:t> (Path) </a:t>
            </a:r>
            <a:r>
              <a:rPr lang="en-US" sz="2400" dirty="0" err="1"/>
              <a:t>có</a:t>
            </a:r>
            <a:r>
              <a:rPr lang="en-US" sz="2400" dirty="0"/>
              <a:t> </a:t>
            </a:r>
            <a:r>
              <a:rPr lang="en-US" sz="2400" dirty="0" err="1"/>
              <a:t>thể</a:t>
            </a:r>
            <a:r>
              <a:rPr lang="en-US" sz="2400" dirty="0"/>
              <a:t> </a:t>
            </a:r>
            <a:r>
              <a:rPr lang="en-US" sz="2400" dirty="0" err="1"/>
              <a:t>từ</a:t>
            </a:r>
            <a:r>
              <a:rPr lang="en-US" sz="2400" dirty="0"/>
              <a:t> PKG </a:t>
            </a:r>
            <a:r>
              <a:rPr lang="en-US" sz="2400" dirty="0" err="1"/>
              <a:t>để</a:t>
            </a:r>
            <a:r>
              <a:rPr lang="en-US" sz="2400" dirty="0"/>
              <a:t> </a:t>
            </a:r>
            <a:r>
              <a:rPr lang="en-US" sz="2400" dirty="0" err="1"/>
              <a:t>tìm</a:t>
            </a:r>
            <a:r>
              <a:rPr lang="en-US" sz="2400" dirty="0"/>
              <a:t> </a:t>
            </a:r>
            <a:r>
              <a:rPr lang="en-US" sz="2400" dirty="0" err="1"/>
              <a:t>hiểu</a:t>
            </a:r>
            <a:r>
              <a:rPr lang="en-US" sz="2400" dirty="0"/>
              <a:t> </a:t>
            </a:r>
            <a:r>
              <a:rPr lang="en-US" sz="2400" dirty="0" err="1"/>
              <a:t>cách</a:t>
            </a:r>
            <a:r>
              <a:rPr lang="en-US" sz="2400" dirty="0"/>
              <a:t> </a:t>
            </a:r>
            <a:r>
              <a:rPr lang="en-US" sz="2400" dirty="0" err="1"/>
              <a:t>nhúng</a:t>
            </a:r>
            <a:r>
              <a:rPr lang="en-US" sz="2400" dirty="0"/>
              <a:t> </a:t>
            </a:r>
            <a:r>
              <a:rPr lang="en-US" sz="2400" dirty="0" err="1"/>
              <a:t>hiệu</a:t>
            </a:r>
            <a:r>
              <a:rPr lang="en-US" sz="2400" dirty="0"/>
              <a:t> </a:t>
            </a:r>
            <a:r>
              <a:rPr lang="en-US" sz="2400" dirty="0" err="1"/>
              <a:t>quả</a:t>
            </a:r>
            <a:r>
              <a:rPr lang="en-US" sz="2400" dirty="0"/>
              <a:t>, </a:t>
            </a:r>
            <a:r>
              <a:rPr lang="en-US" sz="2400" dirty="0" err="1"/>
              <a:t>từ</a:t>
            </a:r>
            <a:r>
              <a:rPr lang="en-US" sz="2400" dirty="0"/>
              <a:t> </a:t>
            </a:r>
            <a:r>
              <a:rPr lang="en-US" sz="2400" dirty="0" err="1"/>
              <a:t>đó</a:t>
            </a:r>
            <a:r>
              <a:rPr lang="en-US" sz="2400" dirty="0"/>
              <a:t> </a:t>
            </a:r>
            <a:r>
              <a:rPr lang="en-US" sz="2400" dirty="0" err="1"/>
              <a:t>tăng</a:t>
            </a:r>
            <a:r>
              <a:rPr lang="en-US" sz="2400" dirty="0"/>
              <a:t> </a:t>
            </a:r>
            <a:r>
              <a:rPr lang="en-US" sz="2400" dirty="0" err="1"/>
              <a:t>cường</a:t>
            </a:r>
            <a:r>
              <a:rPr lang="en-US" sz="2400" dirty="0"/>
              <a:t> </a:t>
            </a:r>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dự</a:t>
            </a:r>
            <a:r>
              <a:rPr lang="en-US" sz="2400" dirty="0"/>
              <a:t> </a:t>
            </a:r>
            <a:r>
              <a:rPr lang="en-US" sz="2400" dirty="0" err="1"/>
              <a:t>đoán</a:t>
            </a:r>
            <a:r>
              <a:rPr lang="en-US" sz="2400" dirty="0"/>
              <a:t> </a:t>
            </a:r>
            <a:r>
              <a:rPr lang="en-US" sz="2400" dirty="0" err="1"/>
              <a:t>cơ</a:t>
            </a:r>
            <a:r>
              <a:rPr lang="en-US" sz="2400" dirty="0"/>
              <a:t> </a:t>
            </a:r>
            <a:r>
              <a:rPr lang="en-US" sz="2400" dirty="0" err="1"/>
              <a:t>bản</a:t>
            </a:r>
            <a:r>
              <a:rPr lang="en-US" sz="2400" dirty="0"/>
              <a:t>.</a:t>
            </a:r>
          </a:p>
        </p:txBody>
      </p:sp>
    </p:spTree>
    <p:extLst>
      <p:ext uri="{BB962C8B-B14F-4D97-AF65-F5344CB8AC3E}">
        <p14:creationId xmlns:p14="http://schemas.microsoft.com/office/powerpoint/2010/main" val="36927506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Khả</a:t>
            </a:r>
            <a:r>
              <a:rPr lang="en-US" dirty="0"/>
              <a:t> </a:t>
            </a:r>
            <a:r>
              <a:rPr lang="en-US" dirty="0" err="1"/>
              <a:t>năng</a:t>
            </a:r>
            <a:r>
              <a:rPr lang="en-US" dirty="0"/>
              <a:t> </a:t>
            </a:r>
            <a:r>
              <a:rPr lang="en-US" dirty="0" err="1"/>
              <a:t>diễn</a:t>
            </a:r>
            <a:r>
              <a:rPr lang="en-US" dirty="0"/>
              <a:t> </a:t>
            </a:r>
            <a:r>
              <a:rPr lang="en-US" dirty="0" err="1"/>
              <a:t>giải</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r>
              <a:rPr lang="vi-VN" sz="2400" dirty="0"/>
              <a:t>o	</a:t>
            </a:r>
            <a:r>
              <a:rPr lang="en-US" sz="2400" dirty="0" err="1"/>
              <a:t>MedPath</a:t>
            </a:r>
            <a:r>
              <a:rPr lang="en-US" sz="2400" dirty="0"/>
              <a:t> </a:t>
            </a:r>
            <a:r>
              <a:rPr lang="en-US" sz="2400" dirty="0" err="1"/>
              <a:t>trích</a:t>
            </a:r>
            <a:r>
              <a:rPr lang="en-US" sz="2400" dirty="0"/>
              <a:t> </a:t>
            </a:r>
            <a:r>
              <a:rPr lang="en-US" sz="2400" dirty="0" err="1"/>
              <a:t>xuất</a:t>
            </a:r>
            <a:r>
              <a:rPr lang="en-US" sz="2400" dirty="0"/>
              <a:t> </a:t>
            </a:r>
            <a:r>
              <a:rPr lang="en-US" sz="2400" dirty="0" err="1"/>
              <a:t>thông</a:t>
            </a:r>
            <a:r>
              <a:rPr lang="en-US" sz="2400" dirty="0"/>
              <a:t> tin </a:t>
            </a:r>
            <a:r>
              <a:rPr lang="en-US" sz="2400" dirty="0" err="1"/>
              <a:t>dựa</a:t>
            </a:r>
            <a:r>
              <a:rPr lang="en-US" sz="2400" dirty="0"/>
              <a:t> </a:t>
            </a:r>
            <a:r>
              <a:rPr lang="en-US" sz="2400" dirty="0" err="1"/>
              <a:t>trên</a:t>
            </a:r>
            <a:r>
              <a:rPr lang="en-US" sz="2400" dirty="0"/>
              <a:t> </a:t>
            </a:r>
            <a:r>
              <a:rPr lang="en-US" sz="2400" dirty="0" err="1"/>
              <a:t>các</a:t>
            </a:r>
            <a:r>
              <a:rPr lang="en-US" sz="2400" dirty="0"/>
              <a:t> </a:t>
            </a:r>
            <a:r>
              <a:rPr lang="en-US" sz="2400" dirty="0" err="1"/>
              <a:t>trích</a:t>
            </a:r>
            <a:r>
              <a:rPr lang="en-US" sz="2400" dirty="0"/>
              <a:t> </a:t>
            </a:r>
            <a:r>
              <a:rPr lang="en-US" sz="2400" dirty="0" err="1"/>
              <a:t>dẫn</a:t>
            </a:r>
            <a:r>
              <a:rPr lang="en-US" sz="2400" dirty="0"/>
              <a:t> </a:t>
            </a:r>
            <a:r>
              <a:rPr lang="en-US" sz="2400" dirty="0" err="1"/>
              <a:t>từ</a:t>
            </a:r>
            <a:r>
              <a:rPr lang="en-US" sz="2400" dirty="0"/>
              <a:t> </a:t>
            </a:r>
            <a:r>
              <a:rPr lang="en-US" sz="2400" dirty="0" err="1"/>
              <a:t>các</a:t>
            </a:r>
            <a:r>
              <a:rPr lang="en-US" sz="2400" dirty="0"/>
              <a:t> </a:t>
            </a:r>
            <a:r>
              <a:rPr lang="en-US" sz="2400" dirty="0" err="1"/>
              <a:t>nguồn</a:t>
            </a:r>
            <a:r>
              <a:rPr lang="en-US" sz="2400" dirty="0"/>
              <a:t> </a:t>
            </a:r>
            <a:r>
              <a:rPr lang="en-US" sz="2400" dirty="0" err="1"/>
              <a:t>đáng</a:t>
            </a:r>
            <a:r>
              <a:rPr lang="en-US" sz="2400" dirty="0"/>
              <a:t> tin </a:t>
            </a:r>
            <a:r>
              <a:rPr lang="en-US" sz="2400" dirty="0" err="1"/>
              <a:t>cậy</a:t>
            </a:r>
            <a:r>
              <a:rPr lang="en-US" sz="2400" dirty="0"/>
              <a:t> </a:t>
            </a:r>
            <a:r>
              <a:rPr lang="en-US" sz="2400" dirty="0" err="1"/>
              <a:t>và</a:t>
            </a:r>
            <a:r>
              <a:rPr lang="en-US" sz="2400" dirty="0"/>
              <a:t> </a:t>
            </a:r>
            <a:r>
              <a:rPr lang="en-US" sz="2400" dirty="0" err="1"/>
              <a:t>các</a:t>
            </a:r>
            <a:r>
              <a:rPr lang="en-US" sz="2400" dirty="0"/>
              <a:t> </a:t>
            </a:r>
            <a:r>
              <a:rPr lang="en-US" sz="2400" dirty="0" err="1"/>
              <a:t>ấn</a:t>
            </a:r>
            <a:r>
              <a:rPr lang="en-US" sz="2400" dirty="0"/>
              <a:t> </a:t>
            </a:r>
            <a:r>
              <a:rPr lang="en-US" sz="2400" dirty="0" err="1"/>
              <a:t>phẩm</a:t>
            </a:r>
            <a:r>
              <a:rPr lang="en-US" sz="2400" dirty="0"/>
              <a:t> y </a:t>
            </a:r>
            <a:r>
              <a:rPr lang="en-US" sz="2400" dirty="0" err="1"/>
              <a:t>tế</a:t>
            </a:r>
            <a:r>
              <a:rPr lang="en-US" sz="2400" dirty="0"/>
              <a:t>.</a:t>
            </a:r>
          </a:p>
          <a:p>
            <a:r>
              <a:rPr lang="vi-VN" sz="2400" dirty="0"/>
              <a:t>o	</a:t>
            </a:r>
            <a:r>
              <a:rPr lang="en-US" sz="2400" dirty="0" err="1"/>
              <a:t>Kết</a:t>
            </a:r>
            <a:r>
              <a:rPr lang="en-US" sz="2400" dirty="0"/>
              <a:t> </a:t>
            </a:r>
            <a:r>
              <a:rPr lang="en-US" sz="2400" dirty="0" err="1"/>
              <a:t>hợp</a:t>
            </a:r>
            <a:r>
              <a:rPr lang="en-US" sz="2400" dirty="0"/>
              <a:t> </a:t>
            </a:r>
            <a:r>
              <a:rPr lang="en-US" sz="2400" dirty="0" err="1"/>
              <a:t>với</a:t>
            </a:r>
            <a:r>
              <a:rPr lang="en-US" sz="2400" dirty="0"/>
              <a:t> </a:t>
            </a:r>
            <a:r>
              <a:rPr lang="en-US" sz="2400" dirty="0" err="1"/>
              <a:t>đồ</a:t>
            </a:r>
            <a:r>
              <a:rPr lang="en-US" sz="2400" dirty="0"/>
              <a:t> </a:t>
            </a:r>
            <a:r>
              <a:rPr lang="en-US" sz="2400" dirty="0" err="1"/>
              <a:t>thị</a:t>
            </a:r>
            <a:r>
              <a:rPr lang="en-US" sz="2400" dirty="0"/>
              <a:t> PKG </a:t>
            </a:r>
            <a:r>
              <a:rPr lang="en-US" sz="2400" dirty="0" err="1"/>
              <a:t>để</a:t>
            </a:r>
            <a:r>
              <a:rPr lang="en-US" sz="2400" dirty="0"/>
              <a:t> </a:t>
            </a:r>
            <a:r>
              <a:rPr lang="en-US" sz="2400" dirty="0" err="1"/>
              <a:t>lấy</a:t>
            </a:r>
            <a:r>
              <a:rPr lang="en-US" sz="2400" dirty="0"/>
              <a:t> </a:t>
            </a:r>
            <a:r>
              <a:rPr lang="en-US" sz="2400" dirty="0" err="1"/>
              <a:t>các</a:t>
            </a:r>
            <a:r>
              <a:rPr lang="en-US" sz="2400" dirty="0"/>
              <a:t> </a:t>
            </a:r>
            <a:r>
              <a:rPr lang="en-US" sz="2400" dirty="0" err="1"/>
              <a:t>mối</a:t>
            </a:r>
            <a:r>
              <a:rPr lang="en-US" sz="2400" dirty="0"/>
              <a:t> </a:t>
            </a:r>
            <a:r>
              <a:rPr lang="en-US" sz="2400" dirty="0" err="1"/>
              <a:t>liên</a:t>
            </a:r>
            <a:r>
              <a:rPr lang="en-US" sz="2400" dirty="0"/>
              <a:t> </a:t>
            </a:r>
            <a:r>
              <a:rPr lang="en-US" sz="2400" dirty="0" err="1"/>
              <a:t>hệ</a:t>
            </a:r>
            <a:r>
              <a:rPr lang="en-US" sz="2400" dirty="0"/>
              <a:t> </a:t>
            </a:r>
            <a:r>
              <a:rPr lang="en-US" sz="2400" dirty="0" err="1"/>
              <a:t>từ</a:t>
            </a:r>
            <a:r>
              <a:rPr lang="en-US" sz="2400" dirty="0"/>
              <a:t> </a:t>
            </a:r>
            <a:r>
              <a:rPr lang="en-US" sz="2400" dirty="0" err="1"/>
              <a:t>đó</a:t>
            </a:r>
            <a:r>
              <a:rPr lang="en-US" sz="2400" dirty="0"/>
              <a:t> </a:t>
            </a:r>
            <a:r>
              <a:rPr lang="en-US" sz="2400" dirty="0" err="1"/>
              <a:t>đưa</a:t>
            </a:r>
            <a:r>
              <a:rPr lang="en-US" sz="2400" dirty="0"/>
              <a:t> </a:t>
            </a:r>
            <a:r>
              <a:rPr lang="en-US" sz="2400" dirty="0" err="1"/>
              <a:t>ra</a:t>
            </a:r>
            <a:r>
              <a:rPr lang="en-US" sz="2400" dirty="0"/>
              <a:t> </a:t>
            </a:r>
            <a:r>
              <a:rPr lang="en-US" sz="2400" dirty="0" err="1"/>
              <a:t>giải</a:t>
            </a:r>
            <a:r>
              <a:rPr lang="en-US" sz="2400" dirty="0"/>
              <a:t> </a:t>
            </a:r>
            <a:r>
              <a:rPr lang="en-US" sz="2400" dirty="0" err="1"/>
              <a:t>thích</a:t>
            </a:r>
            <a:r>
              <a:rPr lang="en-US" sz="2400" dirty="0"/>
              <a:t> </a:t>
            </a:r>
            <a:r>
              <a:rPr lang="en-US" sz="2400" dirty="0" err="1"/>
              <a:t>có</a:t>
            </a:r>
            <a:r>
              <a:rPr lang="en-US" sz="2400" dirty="0"/>
              <a:t> </a:t>
            </a:r>
            <a:r>
              <a:rPr lang="en-US" sz="2400" dirty="0" err="1"/>
              <a:t>khả</a:t>
            </a:r>
            <a:r>
              <a:rPr lang="en-US" sz="2400" dirty="0"/>
              <a:t> </a:t>
            </a:r>
            <a:r>
              <a:rPr lang="en-US" sz="2400" dirty="0" err="1"/>
              <a:t>năng</a:t>
            </a:r>
            <a:r>
              <a:rPr lang="en-US" sz="2400" dirty="0"/>
              <a:t> </a:t>
            </a:r>
            <a:r>
              <a:rPr lang="en-US" sz="2400" dirty="0" err="1"/>
              <a:t>chính</a:t>
            </a:r>
            <a:r>
              <a:rPr lang="en-US" sz="2400" dirty="0"/>
              <a:t> </a:t>
            </a:r>
            <a:r>
              <a:rPr lang="en-US" sz="2400" dirty="0" err="1"/>
              <a:t>xác</a:t>
            </a:r>
            <a:r>
              <a:rPr lang="en-US" sz="2400" dirty="0"/>
              <a:t> </a:t>
            </a:r>
            <a:r>
              <a:rPr lang="en-US" sz="2400" dirty="0" err="1"/>
              <a:t>cao</a:t>
            </a:r>
            <a:r>
              <a:rPr lang="en-US" sz="2400" dirty="0"/>
              <a:t>.</a:t>
            </a:r>
          </a:p>
        </p:txBody>
      </p:sp>
    </p:spTree>
    <p:extLst>
      <p:ext uri="{BB962C8B-B14F-4D97-AF65-F5344CB8AC3E}">
        <p14:creationId xmlns:p14="http://schemas.microsoft.com/office/powerpoint/2010/main" val="252547282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92468898-5A6E-4D55-85EC-308E785EE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429768" y="411480"/>
            <a:ext cx="11201400" cy="1106424"/>
          </a:xfrm>
        </p:spPr>
        <p:txBody>
          <a:bodyPr vert="horz" lIns="91440" tIns="45720" rIns="91440" bIns="45720" rtlCol="0" anchor="ctr">
            <a:normAutofit/>
          </a:bodyPr>
          <a:lstStyle/>
          <a:p>
            <a:r>
              <a:rPr lang="en-US" sz="3600" b="1" kern="1200">
                <a:solidFill>
                  <a:schemeClr val="tx1"/>
                </a:solidFill>
                <a:latin typeface="+mj-lt"/>
                <a:ea typeface="+mj-ea"/>
                <a:cs typeface="+mj-cs"/>
              </a:rPr>
              <a:t>medpath</a:t>
            </a:r>
          </a:p>
        </p:txBody>
      </p:sp>
      <p:sp>
        <p:nvSpPr>
          <p:cNvPr id="36" name="Rectangle 35">
            <a:extLst>
              <a:ext uri="{FF2B5EF4-FFF2-40B4-BE49-F238E27FC236}">
                <a16:creationId xmlns:a16="http://schemas.microsoft.com/office/drawing/2014/main" id="{3E23A947-2D45-4208-AE2B-64948C87A3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98458"/>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pic>
        <p:nvPicPr>
          <p:cNvPr id="13" name="Picture 12" descr="Diagram&#10;&#10;Description automatically generated">
            <a:extLst>
              <a:ext uri="{FF2B5EF4-FFF2-40B4-BE49-F238E27FC236}">
                <a16:creationId xmlns:a16="http://schemas.microsoft.com/office/drawing/2014/main" id="{E7003F79-8BC6-1DDF-C638-1FA9DA108B73}"/>
              </a:ext>
            </a:extLst>
          </p:cNvPr>
          <p:cNvPicPr>
            <a:picLocks noChangeAspect="1"/>
          </p:cNvPicPr>
          <p:nvPr/>
        </p:nvPicPr>
        <p:blipFill>
          <a:blip r:embed="rId3"/>
          <a:stretch>
            <a:fillRect/>
          </a:stretch>
        </p:blipFill>
        <p:spPr>
          <a:xfrm>
            <a:off x="429768" y="2176329"/>
            <a:ext cx="6702552" cy="3602621"/>
          </a:xfrm>
          <a:prstGeom prst="rect">
            <a:avLst/>
          </a:prstGeom>
        </p:spPr>
      </p:pic>
      <p:sp useBgFill="1">
        <p:nvSpPr>
          <p:cNvPr id="38" name="Rectangle 37">
            <a:extLst>
              <a:ext uri="{FF2B5EF4-FFF2-40B4-BE49-F238E27FC236}">
                <a16:creationId xmlns:a16="http://schemas.microsoft.com/office/drawing/2014/main" id="{E5BBB0F9-6A59-4D02-A9C7-A2D6516684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43801" y="1721922"/>
            <a:ext cx="4218432" cy="4520560"/>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7938752" y="2020824"/>
            <a:ext cx="3455097" cy="395935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800">
                <a:latin typeface="+mn-lt"/>
                <a:ea typeface="+mn-ea"/>
                <a:cs typeface="+mn-cs"/>
              </a:rPr>
              <a:t>Tăng</a:t>
            </a:r>
            <a:r>
              <a:rPr lang="en-US" sz="1800" dirty="0">
                <a:latin typeface="+mn-lt"/>
                <a:ea typeface="+mn-ea"/>
                <a:cs typeface="+mn-cs"/>
              </a:rPr>
              <a:t> </a:t>
            </a:r>
            <a:r>
              <a:rPr lang="en-US" sz="1800">
                <a:latin typeface="+mn-lt"/>
                <a:ea typeface="+mn-ea"/>
                <a:cs typeface="+mn-cs"/>
              </a:rPr>
              <a:t>cường</a:t>
            </a:r>
            <a:r>
              <a:rPr lang="en-US" sz="1800" dirty="0">
                <a:latin typeface="+mn-lt"/>
                <a:ea typeface="+mn-ea"/>
                <a:cs typeface="+mn-cs"/>
              </a:rPr>
              <a:t> </a:t>
            </a:r>
            <a:r>
              <a:rPr lang="en-US" sz="1800">
                <a:latin typeface="+mn-lt"/>
                <a:ea typeface="+mn-ea"/>
                <a:cs typeface="+mn-cs"/>
              </a:rPr>
              <a:t>dự</a:t>
            </a:r>
            <a:r>
              <a:rPr lang="en-US" sz="1800" dirty="0">
                <a:latin typeface="+mn-lt"/>
                <a:ea typeface="+mn-ea"/>
                <a:cs typeface="+mn-cs"/>
              </a:rPr>
              <a:t> </a:t>
            </a:r>
            <a:r>
              <a:rPr lang="en-US" sz="1800">
                <a:latin typeface="+mn-lt"/>
                <a:ea typeface="+mn-ea"/>
                <a:cs typeface="+mn-cs"/>
              </a:rPr>
              <a:t>đoán</a:t>
            </a:r>
            <a:r>
              <a:rPr lang="en-US" sz="1800" dirty="0">
                <a:latin typeface="+mn-lt"/>
                <a:ea typeface="+mn-ea"/>
                <a:cs typeface="+mn-cs"/>
              </a:rPr>
              <a:t> </a:t>
            </a:r>
            <a:r>
              <a:rPr lang="en-US" sz="1800">
                <a:latin typeface="+mn-lt"/>
                <a:ea typeface="+mn-ea"/>
                <a:cs typeface="+mn-cs"/>
              </a:rPr>
              <a:t>rủi</a:t>
            </a:r>
            <a:r>
              <a:rPr lang="en-US" sz="1800" dirty="0">
                <a:latin typeface="+mn-lt"/>
                <a:ea typeface="+mn-ea"/>
                <a:cs typeface="+mn-cs"/>
              </a:rPr>
              <a:t> </a:t>
            </a:r>
            <a:r>
              <a:rPr lang="en-US" sz="1800">
                <a:latin typeface="+mn-lt"/>
                <a:ea typeface="+mn-ea"/>
                <a:cs typeface="+mn-cs"/>
              </a:rPr>
              <a:t>ro</a:t>
            </a:r>
            <a:r>
              <a:rPr lang="en-US" sz="1800" dirty="0">
                <a:latin typeface="+mn-lt"/>
                <a:ea typeface="+mn-ea"/>
                <a:cs typeface="+mn-cs"/>
              </a:rPr>
              <a:t> </a:t>
            </a:r>
            <a:r>
              <a:rPr lang="en-US" sz="1800">
                <a:latin typeface="+mn-lt"/>
                <a:ea typeface="+mn-ea"/>
                <a:cs typeface="+mn-cs"/>
              </a:rPr>
              <a:t>sức</a:t>
            </a:r>
            <a:r>
              <a:rPr lang="en-US" sz="1800" dirty="0">
                <a:latin typeface="+mn-lt"/>
                <a:ea typeface="+mn-ea"/>
                <a:cs typeface="+mn-cs"/>
              </a:rPr>
              <a:t> </a:t>
            </a:r>
            <a:r>
              <a:rPr lang="en-US" sz="1800">
                <a:latin typeface="+mn-lt"/>
                <a:ea typeface="+mn-ea"/>
                <a:cs typeface="+mn-cs"/>
              </a:rPr>
              <a:t>khỏe</a:t>
            </a:r>
            <a:r>
              <a:rPr lang="en-US" sz="1800" dirty="0">
                <a:latin typeface="+mn-lt"/>
                <a:ea typeface="+mn-ea"/>
                <a:cs typeface="+mn-cs"/>
              </a:rPr>
              <a:t> </a:t>
            </a:r>
            <a:r>
              <a:rPr lang="en-US" sz="1800">
                <a:latin typeface="+mn-lt"/>
                <a:ea typeface="+mn-ea"/>
                <a:cs typeface="+mn-cs"/>
              </a:rPr>
              <a:t>thông</a:t>
            </a:r>
            <a:r>
              <a:rPr lang="en-US" sz="1800" dirty="0">
                <a:latin typeface="+mn-lt"/>
                <a:ea typeface="+mn-ea"/>
                <a:cs typeface="+mn-cs"/>
              </a:rPr>
              <a:t> qua Medical Knowledge Path.</a:t>
            </a:r>
          </a:p>
          <a:p>
            <a:pPr indent="-228600">
              <a:buFont typeface="Arial" panose="020B0604020202020204" pitchFamily="34" charset="0"/>
              <a:buChar char="•"/>
            </a:pPr>
            <a:endParaRPr lang="en-US" sz="1800" dirty="0">
              <a:latin typeface="+mn-lt"/>
              <a:ea typeface="+mn-ea"/>
              <a:cs typeface="+mn-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954229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 name="Rectangle 4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medpath</a:t>
            </a:r>
          </a:p>
        </p:txBody>
      </p:sp>
      <p:pic>
        <p:nvPicPr>
          <p:cNvPr id="5" name="Picture 4">
            <a:extLst>
              <a:ext uri="{FF2B5EF4-FFF2-40B4-BE49-F238E27FC236}">
                <a16:creationId xmlns:a16="http://schemas.microsoft.com/office/drawing/2014/main" id="{8D6A42AF-2657-5398-5814-19856CC61840}"/>
              </a:ext>
            </a:extLst>
          </p:cNvPr>
          <p:cNvPicPr>
            <a:picLocks noChangeAspect="1"/>
          </p:cNvPicPr>
          <p:nvPr/>
        </p:nvPicPr>
        <p:blipFill>
          <a:blip r:embed="rId3"/>
          <a:stretch>
            <a:fillRect/>
          </a:stretch>
        </p:blipFill>
        <p:spPr>
          <a:xfrm>
            <a:off x="1045195" y="1675227"/>
            <a:ext cx="10101609"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92366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medpath</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800" dirty="0" err="1">
                <a:latin typeface="+mn-lt"/>
                <a:ea typeface="+mn-ea"/>
                <a:cs typeface="+mn-cs"/>
              </a:rPr>
              <a:t>Kết</a:t>
            </a:r>
            <a:r>
              <a:rPr lang="en-US" sz="1800" dirty="0">
                <a:latin typeface="+mn-lt"/>
                <a:ea typeface="+mn-ea"/>
                <a:cs typeface="+mn-cs"/>
              </a:rPr>
              <a:t> </a:t>
            </a:r>
            <a:r>
              <a:rPr lang="en-US" sz="1800" dirty="0" err="1">
                <a:latin typeface="+mn-lt"/>
                <a:ea typeface="+mn-ea"/>
                <a:cs typeface="+mn-cs"/>
              </a:rPr>
              <a:t>quả</a:t>
            </a:r>
            <a:r>
              <a:rPr lang="en-US" sz="1800" dirty="0">
                <a:latin typeface="+mn-lt"/>
                <a:ea typeface="+mn-ea"/>
                <a:cs typeface="+mn-cs"/>
              </a:rPr>
              <a:t> so </a:t>
            </a:r>
            <a:r>
              <a:rPr lang="en-US" sz="1800" dirty="0" err="1">
                <a:latin typeface="+mn-lt"/>
                <a:ea typeface="+mn-ea"/>
                <a:cs typeface="+mn-cs"/>
              </a:rPr>
              <a:t>sánh</a:t>
            </a:r>
            <a:r>
              <a:rPr lang="en-US" sz="1800" dirty="0">
                <a:latin typeface="+mn-lt"/>
                <a:ea typeface="+mn-ea"/>
                <a:cs typeface="+mn-cs"/>
              </a:rPr>
              <a:t> (</a:t>
            </a:r>
            <a:r>
              <a:rPr lang="en-US" sz="1800" dirty="0" err="1">
                <a:latin typeface="+mn-lt"/>
                <a:ea typeface="+mn-ea"/>
                <a:cs typeface="+mn-cs"/>
              </a:rPr>
              <a:t>dựa</a:t>
            </a:r>
            <a:r>
              <a:rPr lang="en-US" sz="1800" dirty="0">
                <a:latin typeface="+mn-lt"/>
                <a:ea typeface="+mn-ea"/>
                <a:cs typeface="+mn-cs"/>
              </a:rPr>
              <a:t> </a:t>
            </a:r>
            <a:r>
              <a:rPr lang="en-US" sz="1800" dirty="0" err="1">
                <a:latin typeface="+mn-lt"/>
                <a:ea typeface="+mn-ea"/>
                <a:cs typeface="+mn-cs"/>
              </a:rPr>
              <a:t>trên</a:t>
            </a:r>
            <a:r>
              <a:rPr lang="en-US" sz="1800" dirty="0">
                <a:latin typeface="+mn-lt"/>
                <a:ea typeface="+mn-ea"/>
                <a:cs typeface="+mn-cs"/>
              </a:rPr>
              <a:t> p-value) </a:t>
            </a:r>
            <a:r>
              <a:rPr lang="en-US" sz="1800" dirty="0" err="1">
                <a:latin typeface="+mn-lt"/>
                <a:ea typeface="+mn-ea"/>
                <a:cs typeface="+mn-cs"/>
              </a:rPr>
              <a:t>cho</a:t>
            </a:r>
            <a:r>
              <a:rPr lang="en-US" sz="1800" dirty="0">
                <a:latin typeface="+mn-lt"/>
                <a:ea typeface="+mn-ea"/>
                <a:cs typeface="+mn-cs"/>
              </a:rPr>
              <a:t> F1.</a:t>
            </a:r>
          </a:p>
          <a:p>
            <a:pPr indent="-228600">
              <a:buFont typeface="Arial" panose="020B0604020202020204" pitchFamily="34" charset="0"/>
              <a:buChar char="•"/>
            </a:pPr>
            <a:endParaRPr lang="en-US" sz="1800" dirty="0">
              <a:latin typeface="+mn-lt"/>
              <a:ea typeface="+mn-ea"/>
              <a:cs typeface="+mn-cs"/>
            </a:endParaRPr>
          </a:p>
        </p:txBody>
      </p:sp>
      <p:pic>
        <p:nvPicPr>
          <p:cNvPr id="9" name="Picture 8">
            <a:extLst>
              <a:ext uri="{FF2B5EF4-FFF2-40B4-BE49-F238E27FC236}">
                <a16:creationId xmlns:a16="http://schemas.microsoft.com/office/drawing/2014/main" id="{831C5865-CBB6-4086-1470-1C615E681FBE}"/>
              </a:ext>
            </a:extLst>
          </p:cNvPr>
          <p:cNvPicPr>
            <a:picLocks noChangeAspect="1"/>
          </p:cNvPicPr>
          <p:nvPr/>
        </p:nvPicPr>
        <p:blipFill>
          <a:blip r:embed="rId3"/>
          <a:stretch>
            <a:fillRect/>
          </a:stretch>
        </p:blipFill>
        <p:spPr>
          <a:xfrm>
            <a:off x="557784" y="2912913"/>
            <a:ext cx="11164824" cy="312615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21717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4" name="Rectangle 35">
            <a:extLst>
              <a:ext uri="{FF2B5EF4-FFF2-40B4-BE49-F238E27FC236}">
                <a16:creationId xmlns:a16="http://schemas.microsoft.com/office/drawing/2014/main" id="{2550BE34-C2B8-49B8-8519-67A8CAD51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45" name="Rectangle 37">
            <a:extLst>
              <a:ext uri="{FF2B5EF4-FFF2-40B4-BE49-F238E27FC236}">
                <a16:creationId xmlns:a16="http://schemas.microsoft.com/office/drawing/2014/main" id="{A7457DD9-5A45-400A-AB4B-4B4EDECA25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46746" y="586822"/>
            <a:ext cx="3560252" cy="1645920"/>
          </a:xfrm>
        </p:spPr>
        <p:txBody>
          <a:bodyPr vert="horz" lIns="91440" tIns="45720" rIns="91440" bIns="45720" rtlCol="0" anchor="ctr">
            <a:normAutofit/>
          </a:bodyPr>
          <a:lstStyle/>
          <a:p>
            <a:r>
              <a:rPr lang="en-US" sz="3200" b="1" kern="1200">
                <a:solidFill>
                  <a:schemeClr val="tx1"/>
                </a:solidFill>
                <a:latin typeface="+mj-lt"/>
                <a:ea typeface="+mj-ea"/>
                <a:cs typeface="+mj-cs"/>
              </a:rPr>
              <a:t>medpath</a:t>
            </a:r>
          </a:p>
        </p:txBody>
      </p:sp>
      <p:sp>
        <p:nvSpPr>
          <p:cNvPr id="46" name="Rectangle 39">
            <a:extLst>
              <a:ext uri="{FF2B5EF4-FFF2-40B4-BE49-F238E27FC236}">
                <a16:creationId xmlns:a16="http://schemas.microsoft.com/office/drawing/2014/main" id="{441CF7D6-A660-431A-B0BB-140A0D555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47" name="Rectangle 41">
            <a:extLst>
              <a:ext uri="{FF2B5EF4-FFF2-40B4-BE49-F238E27FC236}">
                <a16:creationId xmlns:a16="http://schemas.microsoft.com/office/drawing/2014/main" id="{0570A85B-3810-4F95-97B0-CBF4CCDB3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5351164" y="586822"/>
            <a:ext cx="6002636" cy="1645920"/>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indent="-228600">
              <a:buFont typeface="Arial" panose="020B0604020202020204" pitchFamily="34" charset="0"/>
              <a:buChar char="•"/>
            </a:pPr>
            <a:r>
              <a:rPr lang="en-US" sz="1800">
                <a:latin typeface="+mn-lt"/>
                <a:ea typeface="+mn-ea"/>
                <a:cs typeface="+mn-cs"/>
              </a:rPr>
              <a:t>Kết quả so sánh (dựa trên </a:t>
            </a:r>
            <a:r>
              <a:rPr lang="en-US" sz="1800" dirty="0">
                <a:latin typeface="+mn-lt"/>
                <a:ea typeface="+mn-ea"/>
                <a:cs typeface="+mn-cs"/>
              </a:rPr>
              <a:t>p-value</a:t>
            </a:r>
            <a:r>
              <a:rPr lang="en-US" sz="1800">
                <a:latin typeface="+mn-lt"/>
                <a:ea typeface="+mn-ea"/>
                <a:cs typeface="+mn-cs"/>
              </a:rPr>
              <a:t>) cho </a:t>
            </a:r>
            <a:r>
              <a:rPr lang="en-US" sz="1800" dirty="0">
                <a:latin typeface="+mn-lt"/>
                <a:ea typeface="+mn-ea"/>
                <a:cs typeface="+mn-cs"/>
              </a:rPr>
              <a:t>AUC.</a:t>
            </a:r>
          </a:p>
          <a:p>
            <a:pPr indent="-228600">
              <a:buFont typeface="Arial" panose="020B0604020202020204" pitchFamily="34" charset="0"/>
              <a:buChar char="•"/>
            </a:pPr>
            <a:endParaRPr lang="en-US" sz="1800" dirty="0">
              <a:latin typeface="+mn-lt"/>
              <a:ea typeface="+mn-ea"/>
              <a:cs typeface="+mn-cs"/>
            </a:endParaRPr>
          </a:p>
        </p:txBody>
      </p:sp>
      <p:pic>
        <p:nvPicPr>
          <p:cNvPr id="8" name="Picture 7">
            <a:extLst>
              <a:ext uri="{FF2B5EF4-FFF2-40B4-BE49-F238E27FC236}">
                <a16:creationId xmlns:a16="http://schemas.microsoft.com/office/drawing/2014/main" id="{1992E117-E8BD-3907-CB5C-191D8FF2140D}"/>
              </a:ext>
            </a:extLst>
          </p:cNvPr>
          <p:cNvPicPr>
            <a:picLocks noChangeAspect="1"/>
          </p:cNvPicPr>
          <p:nvPr/>
        </p:nvPicPr>
        <p:blipFill>
          <a:blip r:embed="rId3"/>
          <a:stretch>
            <a:fillRect/>
          </a:stretch>
        </p:blipFill>
        <p:spPr>
          <a:xfrm>
            <a:off x="557784" y="2898957"/>
            <a:ext cx="11164824" cy="3154061"/>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7868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Biến</a:t>
            </a:r>
            <a:r>
              <a:rPr lang="en-US" dirty="0"/>
              <a:t> </a:t>
            </a:r>
            <a:r>
              <a:rPr lang="en-US" dirty="0" err="1"/>
              <a:t>thể</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0"/>
            <a:ext cx="8217230" cy="3789003"/>
          </a:xfrm>
        </p:spPr>
        <p:txBody>
          <a:bodyPr/>
          <a:lstStyle/>
          <a:p>
            <a:r>
              <a:rPr lang="vi-VN" sz="2400" dirty="0"/>
              <a:t>o	</a:t>
            </a:r>
            <a:r>
              <a:rPr lang="en-US" sz="2400" dirty="0" err="1"/>
              <a:t>MedPath</a:t>
            </a:r>
            <a:r>
              <a:rPr lang="en-US" sz="2400" dirty="0"/>
              <a:t>-TA bao </a:t>
            </a:r>
            <a:r>
              <a:rPr lang="en-US" sz="2400" dirty="0" err="1"/>
              <a:t>gồm</a:t>
            </a:r>
            <a:r>
              <a:rPr lang="en-US" sz="2400" dirty="0"/>
              <a:t> </a:t>
            </a:r>
            <a:r>
              <a:rPr lang="en-US" sz="2400" dirty="0" err="1"/>
              <a:t>bộ</a:t>
            </a:r>
            <a:r>
              <a:rPr lang="en-US" sz="2400" dirty="0"/>
              <a:t> </a:t>
            </a:r>
            <a:r>
              <a:rPr lang="en-US" sz="2400" dirty="0" err="1"/>
              <a:t>mã</a:t>
            </a:r>
            <a:r>
              <a:rPr lang="en-US" sz="2400" dirty="0"/>
              <a:t> </a:t>
            </a:r>
            <a:r>
              <a:rPr lang="en-US" sz="2400" dirty="0" err="1"/>
              <a:t>hóa</a:t>
            </a:r>
            <a:r>
              <a:rPr lang="en-US" sz="2400" dirty="0"/>
              <a:t> </a:t>
            </a:r>
            <a:r>
              <a:rPr lang="en-US" sz="2400" dirty="0" err="1"/>
              <a:t>đồ</a:t>
            </a:r>
            <a:r>
              <a:rPr lang="en-US" sz="2400" dirty="0"/>
              <a:t> </a:t>
            </a:r>
            <a:r>
              <a:rPr lang="en-US" sz="2400" dirty="0" err="1"/>
              <a:t>thị</a:t>
            </a:r>
            <a:r>
              <a:rPr lang="en-US" sz="2400" dirty="0"/>
              <a:t> MHGRN, </a:t>
            </a:r>
            <a:r>
              <a:rPr lang="en-US" sz="2400" dirty="0" err="1"/>
              <a:t>học</a:t>
            </a:r>
            <a:r>
              <a:rPr lang="en-US" sz="2400" dirty="0"/>
              <a:t> </a:t>
            </a:r>
            <a:r>
              <a:rPr lang="en-US" sz="2400" dirty="0" err="1"/>
              <a:t>các</a:t>
            </a:r>
            <a:r>
              <a:rPr lang="en-US" sz="2400" dirty="0"/>
              <a:t> </a:t>
            </a:r>
            <a:r>
              <a:rPr lang="en-US" sz="2400" dirty="0" err="1"/>
              <a:t>nhúng</a:t>
            </a:r>
            <a:r>
              <a:rPr lang="en-US" sz="2400" dirty="0"/>
              <a:t> </a:t>
            </a:r>
            <a:r>
              <a:rPr lang="en-US" sz="2400" dirty="0" err="1"/>
              <a:t>của</a:t>
            </a:r>
            <a:r>
              <a:rPr lang="en-US" sz="2400" dirty="0"/>
              <a:t> </a:t>
            </a:r>
            <a:r>
              <a:rPr lang="en-US" sz="2400" dirty="0" err="1"/>
              <a:t>đồ</a:t>
            </a:r>
            <a:r>
              <a:rPr lang="en-US" sz="2400" dirty="0"/>
              <a:t> </a:t>
            </a:r>
            <a:r>
              <a:rPr lang="en-US" sz="2400" dirty="0" err="1"/>
              <a:t>thị</a:t>
            </a:r>
            <a:r>
              <a:rPr lang="en-US" sz="2400" dirty="0"/>
              <a:t> </a:t>
            </a:r>
            <a:r>
              <a:rPr lang="en-US" sz="2400" dirty="0" err="1"/>
              <a:t>cá</a:t>
            </a:r>
            <a:r>
              <a:rPr lang="en-US" sz="2400" dirty="0"/>
              <a:t> </a:t>
            </a:r>
            <a:r>
              <a:rPr lang="en-US" sz="2400" dirty="0" err="1"/>
              <a:t>nhân</a:t>
            </a:r>
            <a:r>
              <a:rPr lang="en-US" sz="2400" dirty="0"/>
              <a:t> </a:t>
            </a:r>
            <a:r>
              <a:rPr lang="en-US" sz="2400" dirty="0" err="1"/>
              <a:t>thông</a:t>
            </a:r>
            <a:r>
              <a:rPr lang="en-US" sz="2400" dirty="0"/>
              <a:t> qua </a:t>
            </a:r>
            <a:r>
              <a:rPr lang="en-US" sz="2400" dirty="0" err="1"/>
              <a:t>thông</a:t>
            </a:r>
            <a:r>
              <a:rPr lang="en-US" sz="2400" dirty="0"/>
              <a:t> </a:t>
            </a:r>
            <a:r>
              <a:rPr lang="en-US" sz="2400" dirty="0" err="1"/>
              <a:t>báo</a:t>
            </a:r>
            <a:r>
              <a:rPr lang="en-US" sz="2400" dirty="0"/>
              <a:t> </a:t>
            </a:r>
            <a:r>
              <a:rPr lang="en-US" sz="2400" dirty="0" err="1"/>
              <a:t>nhiều</a:t>
            </a:r>
            <a:r>
              <a:rPr lang="en-US" sz="2400" dirty="0"/>
              <a:t> </a:t>
            </a:r>
            <a:r>
              <a:rPr lang="en-US" sz="2400" dirty="0" err="1"/>
              <a:t>chặng</a:t>
            </a:r>
            <a:r>
              <a:rPr lang="en-US" sz="2400" dirty="0"/>
              <a:t>.</a:t>
            </a:r>
          </a:p>
          <a:p>
            <a:r>
              <a:rPr lang="vi-VN" sz="2400" dirty="0"/>
              <a:t>o	</a:t>
            </a:r>
            <a:r>
              <a:rPr lang="en-US" sz="2400" dirty="0" err="1"/>
              <a:t>MedPath</a:t>
            </a:r>
            <a:r>
              <a:rPr lang="en-US" sz="2400" dirty="0"/>
              <a:t>-SA bao </a:t>
            </a:r>
            <a:r>
              <a:rPr lang="en-US" sz="2400" dirty="0" err="1"/>
              <a:t>gồm</a:t>
            </a:r>
            <a:r>
              <a:rPr lang="en-US" sz="2400" dirty="0"/>
              <a:t> </a:t>
            </a:r>
            <a:r>
              <a:rPr lang="en-US" sz="2400" dirty="0" err="1"/>
              <a:t>bộ</a:t>
            </a:r>
            <a:r>
              <a:rPr lang="en-US" sz="2400" dirty="0"/>
              <a:t> </a:t>
            </a:r>
            <a:r>
              <a:rPr lang="en-US" sz="2400" dirty="0" err="1"/>
              <a:t>mã</a:t>
            </a:r>
            <a:r>
              <a:rPr lang="en-US" sz="2400" dirty="0"/>
              <a:t> </a:t>
            </a:r>
            <a:r>
              <a:rPr lang="en-US" sz="2400" dirty="0" err="1"/>
              <a:t>hóa</a:t>
            </a:r>
            <a:r>
              <a:rPr lang="en-US" sz="2400" dirty="0"/>
              <a:t> LSTM, </a:t>
            </a:r>
            <a:r>
              <a:rPr lang="en-US" sz="2400" dirty="0" err="1"/>
              <a:t>xử</a:t>
            </a:r>
            <a:r>
              <a:rPr lang="en-US" sz="2400" dirty="0"/>
              <a:t> </a:t>
            </a:r>
            <a:r>
              <a:rPr lang="en-US" sz="2400" dirty="0" err="1"/>
              <a:t>lý</a:t>
            </a:r>
            <a:r>
              <a:rPr lang="en-US" sz="2400" dirty="0"/>
              <a:t> </a:t>
            </a:r>
            <a:r>
              <a:rPr lang="en-US" sz="2400" dirty="0" err="1"/>
              <a:t>việc</a:t>
            </a:r>
            <a:r>
              <a:rPr lang="en-US" sz="2400" dirty="0"/>
              <a:t> </a:t>
            </a:r>
            <a:r>
              <a:rPr lang="en-US" sz="2400" dirty="0" err="1"/>
              <a:t>học</a:t>
            </a:r>
            <a:r>
              <a:rPr lang="en-US" sz="2400" dirty="0"/>
              <a:t> </a:t>
            </a:r>
            <a:r>
              <a:rPr lang="en-US" sz="2400" dirty="0" err="1"/>
              <a:t>đa</a:t>
            </a:r>
            <a:r>
              <a:rPr lang="en-US" sz="2400" dirty="0"/>
              <a:t> </a:t>
            </a:r>
            <a:r>
              <a:rPr lang="en-US" sz="2400" dirty="0" err="1"/>
              <a:t>quan</a:t>
            </a:r>
            <a:r>
              <a:rPr lang="en-US" sz="2400" dirty="0"/>
              <a:t> </a:t>
            </a:r>
            <a:r>
              <a:rPr lang="en-US" sz="2400" dirty="0" err="1"/>
              <a:t>hệ</a:t>
            </a:r>
            <a:r>
              <a:rPr lang="en-US" sz="2400" dirty="0"/>
              <a:t> </a:t>
            </a:r>
            <a:r>
              <a:rPr lang="en-US" sz="2400" dirty="0" err="1"/>
              <a:t>trong</a:t>
            </a:r>
            <a:r>
              <a:rPr lang="en-US" sz="2400" dirty="0"/>
              <a:t> </a:t>
            </a:r>
            <a:r>
              <a:rPr lang="en-US" sz="2400" dirty="0" err="1"/>
              <a:t>các</a:t>
            </a:r>
            <a:r>
              <a:rPr lang="en-US" sz="2400" dirty="0"/>
              <a:t> </a:t>
            </a:r>
            <a:r>
              <a:rPr lang="en-US" sz="2400" dirty="0" err="1"/>
              <a:t>bước</a:t>
            </a:r>
            <a:r>
              <a:rPr lang="en-US" sz="2400" dirty="0"/>
              <a:t> </a:t>
            </a:r>
            <a:r>
              <a:rPr lang="en-US" sz="2400" dirty="0" err="1"/>
              <a:t>nhảy</a:t>
            </a:r>
            <a:r>
              <a:rPr lang="en-US" sz="2400" dirty="0"/>
              <a:t> </a:t>
            </a:r>
            <a:r>
              <a:rPr lang="en-US" sz="2400" dirty="0" err="1"/>
              <a:t>khác</a:t>
            </a:r>
            <a:r>
              <a:rPr lang="en-US" sz="2400" dirty="0"/>
              <a:t> </a:t>
            </a:r>
            <a:r>
              <a:rPr lang="en-US" sz="2400" dirty="0" err="1"/>
              <a:t>nhau</a:t>
            </a:r>
            <a:r>
              <a:rPr lang="en-US" sz="2400" dirty="0"/>
              <a:t>.</a:t>
            </a:r>
          </a:p>
        </p:txBody>
      </p:sp>
    </p:spTree>
    <p:extLst>
      <p:ext uri="{BB962C8B-B14F-4D97-AF65-F5344CB8AC3E}">
        <p14:creationId xmlns:p14="http://schemas.microsoft.com/office/powerpoint/2010/main" val="193217303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medpath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1BCB8F1C-11AB-416A-69EE-C2B6273DE4E8}"/>
              </a:ext>
            </a:extLst>
          </p:cNvPr>
          <p:cNvSpPr>
            <a:spLocks noGrp="1"/>
          </p:cNvSpPr>
          <p:nvPr>
            <p:ph type="body" idx="1"/>
          </p:nvPr>
        </p:nvSpPr>
        <p:spPr>
          <a:xfrm>
            <a:off x="2213610" y="2571750"/>
            <a:ext cx="8217230" cy="3789003"/>
          </a:xfrm>
        </p:spPr>
        <p:txBody>
          <a:bodyPr/>
          <a:lstStyle/>
          <a:p>
            <a:r>
              <a:rPr lang="vi-VN" sz="2400" dirty="0"/>
              <a:t>o	Tính năng mới nhúng kiến thức y tế chuyên nghiệp vào SemMed, giúp lập luận của mạng lưới thần kinh gần hơn với lập luận của các bác sĩ trong đời thực.</a:t>
            </a:r>
            <a:endParaRPr lang="en-US" sz="2400" dirty="0"/>
          </a:p>
          <a:p>
            <a:r>
              <a:rPr lang="vi-VN" sz="2400" dirty="0"/>
              <a:t>o	</a:t>
            </a:r>
            <a:r>
              <a:rPr lang="en-US" sz="2400" dirty="0" err="1"/>
              <a:t>Có</a:t>
            </a:r>
            <a:r>
              <a:rPr lang="en-US" sz="2400" dirty="0"/>
              <a:t> </a:t>
            </a:r>
            <a:r>
              <a:rPr lang="en-US" sz="2400" dirty="0" err="1"/>
              <a:t>thể</a:t>
            </a:r>
            <a:r>
              <a:rPr lang="en-US" sz="2400" dirty="0"/>
              <a:t> x</a:t>
            </a:r>
            <a:r>
              <a:rPr lang="vi-VN" sz="2400" dirty="0"/>
              <a:t>ác định dễ dàng hơn các mã ICD quan trọng trong hồ sơ có mối liên hệ xác đáng với bệnh mục tiêu giúp nâng cao hiệu quả công việc.</a:t>
            </a:r>
            <a:endParaRPr lang="en-US" sz="2400" dirty="0"/>
          </a:p>
        </p:txBody>
      </p:sp>
    </p:spTree>
    <p:extLst>
      <p:ext uri="{BB962C8B-B14F-4D97-AF65-F5344CB8AC3E}">
        <p14:creationId xmlns:p14="http://schemas.microsoft.com/office/powerpoint/2010/main" val="3851371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7200" b="1" kern="1200" dirty="0" err="1">
                <a:solidFill>
                  <a:schemeClr val="bg1"/>
                </a:solidFill>
                <a:latin typeface="Times New Roman" panose="02020603050405020304" pitchFamily="18" charset="0"/>
                <a:cs typeface="Times New Roman" panose="02020603050405020304" pitchFamily="18" charset="0"/>
              </a:rPr>
              <a:t>Thách</a:t>
            </a:r>
            <a:r>
              <a:rPr lang="en-US" sz="7200" b="1" kern="1200" dirty="0">
                <a:solidFill>
                  <a:schemeClr val="bg1"/>
                </a:solidFill>
                <a:latin typeface="Times New Roman" panose="02020603050405020304" pitchFamily="18" charset="0"/>
                <a:cs typeface="Times New Roman" panose="02020603050405020304" pitchFamily="18" charset="0"/>
              </a:rPr>
              <a:t> </a:t>
            </a:r>
            <a:r>
              <a:rPr lang="en-US" sz="7200" b="1" kern="1200" dirty="0" err="1">
                <a:solidFill>
                  <a:schemeClr val="bg1"/>
                </a:solidFill>
                <a:latin typeface="Times New Roman" panose="02020603050405020304" pitchFamily="18" charset="0"/>
                <a:cs typeface="Times New Roman" panose="02020603050405020304" pitchFamily="18" charset="0"/>
              </a:rPr>
              <a:t>thức</a:t>
            </a:r>
            <a:endParaRPr lang="en-US" sz="7200" b="1" kern="1200" dirty="0">
              <a:solidFill>
                <a:schemeClr val="bg1"/>
              </a:solidFill>
              <a:latin typeface="Times New Roman" panose="02020603050405020304" pitchFamily="18" charset="0"/>
              <a:cs typeface="Times New Roman" panose="02020603050405020304" pitchFamily="18" charset="0"/>
            </a:endParaRPr>
          </a:p>
        </p:txBody>
      </p:sp>
      <p:sp>
        <p:nvSpPr>
          <p:cNvPr id="3" name="Text Placeholder 2">
            <a:extLst>
              <a:ext uri="{FF2B5EF4-FFF2-40B4-BE49-F238E27FC236}">
                <a16:creationId xmlns:a16="http://schemas.microsoft.com/office/drawing/2014/main" id="{D68A952F-210E-CF18-0B37-F87CBF77D629}"/>
              </a:ext>
            </a:extLst>
          </p:cNvPr>
          <p:cNvSpPr>
            <a:spLocks noGrp="1"/>
          </p:cNvSpPr>
          <p:nvPr>
            <p:ph type="body" idx="1"/>
          </p:nvPr>
        </p:nvSpPr>
        <p:spPr>
          <a:xfrm>
            <a:off x="6304333" y="1340553"/>
            <a:ext cx="2223009" cy="1200095"/>
          </a:xfrm>
        </p:spPr>
        <p:txBody>
          <a:bodyPr vert="horz" lIns="91440" tIns="45720" rIns="91440" bIns="45720" rtlCol="0" anchor="ctr">
            <a:normAutofit/>
          </a:bodyPr>
          <a:lstStyle/>
          <a:p>
            <a:pPr algn="ctr">
              <a:lnSpc>
                <a:spcPct val="90000"/>
              </a:lnSpc>
            </a:pPr>
            <a:r>
              <a:rPr lang="en-US" sz="2400" kern="1200" dirty="0" err="1">
                <a:solidFill>
                  <a:schemeClr val="bg1"/>
                </a:solidFill>
                <a:latin typeface="Times New Roman" panose="02020603050405020304" pitchFamily="18" charset="0"/>
                <a:cs typeface="Times New Roman" panose="02020603050405020304" pitchFamily="18" charset="0"/>
              </a:rPr>
              <a:t>Chính</a:t>
            </a:r>
            <a:r>
              <a:rPr lang="en-US" sz="2400" kern="1200" dirty="0">
                <a:solidFill>
                  <a:schemeClr val="bg1"/>
                </a:solidFill>
                <a:latin typeface="Times New Roman" panose="02020603050405020304" pitchFamily="18" charset="0"/>
                <a:cs typeface="Times New Roman" panose="02020603050405020304" pitchFamily="18" charset="0"/>
              </a:rPr>
              <a:t> </a:t>
            </a:r>
            <a:r>
              <a:rPr lang="en-US" sz="2400" kern="1200" dirty="0" err="1">
                <a:solidFill>
                  <a:schemeClr val="bg1"/>
                </a:solidFill>
                <a:latin typeface="Times New Roman" panose="02020603050405020304" pitchFamily="18" charset="0"/>
                <a:cs typeface="Times New Roman" panose="02020603050405020304" pitchFamily="18" charset="0"/>
              </a:rPr>
              <a:t>xác</a:t>
            </a:r>
            <a:endParaRPr lang="en-US" sz="2400"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7</a:t>
            </a:fld>
            <a:endParaRPr lang="en-US" sz="1200">
              <a:solidFill>
                <a:schemeClr val="bg1"/>
              </a:solidFill>
            </a:endParaRPr>
          </a:p>
        </p:txBody>
      </p:sp>
      <p:sp>
        <p:nvSpPr>
          <p:cNvPr id="6" name="Text Placeholder 2">
            <a:extLst>
              <a:ext uri="{FF2B5EF4-FFF2-40B4-BE49-F238E27FC236}">
                <a16:creationId xmlns:a16="http://schemas.microsoft.com/office/drawing/2014/main" id="{98819B45-5544-1DDA-1837-7035709A7A7C}"/>
              </a:ext>
            </a:extLst>
          </p:cNvPr>
          <p:cNvSpPr txBox="1">
            <a:spLocks/>
          </p:cNvSpPr>
          <p:nvPr/>
        </p:nvSpPr>
        <p:spPr>
          <a:xfrm>
            <a:off x="8503377" y="3496839"/>
            <a:ext cx="2452584" cy="768722"/>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spc="50" baseline="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kern="1200">
                <a:solidFill>
                  <a:schemeClr val="tx1">
                    <a:tint val="75000"/>
                  </a:schemeClr>
                </a:solidFill>
                <a:latin typeface="+mn-lt"/>
                <a:ea typeface="+mn-ea"/>
                <a:cs typeface="+mn-cs"/>
              </a:defRPr>
            </a:lvl9pPr>
          </a:lstStyle>
          <a:p>
            <a:r>
              <a:rPr lang="en-US" sz="2400" dirty="0">
                <a:latin typeface="Times New Roman" panose="02020603050405020304" pitchFamily="18" charset="0"/>
                <a:cs typeface="Times New Roman" panose="02020603050405020304" pitchFamily="18" charset="0"/>
              </a:rPr>
              <a:t>Có </a:t>
            </a:r>
            <a:r>
              <a:rPr lang="en-US" sz="2400" dirty="0" err="1">
                <a:latin typeface="Times New Roman" panose="02020603050405020304" pitchFamily="18" charset="0"/>
                <a:cs typeface="Times New Roman" panose="02020603050405020304" pitchFamily="18" charset="0"/>
              </a:rPr>
              <a:t>thê</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diễn</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giải</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13213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fontScale="90000"/>
          </a:bodyPr>
          <a:lstStyle/>
          <a:p>
            <a:r>
              <a:rPr lang="en-US" sz="4000" b="1" dirty="0"/>
              <a:t>LSAN</a:t>
            </a:r>
            <a:br>
              <a:rPr lang="en-US" sz="4000" b="1" dirty="0"/>
            </a:br>
            <a:br>
              <a:rPr lang="en-US" sz="2800" dirty="0"/>
            </a:b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360141"/>
            <a:ext cx="8217230" cy="3805880"/>
          </a:xfrm>
        </p:spPr>
        <p:txBody>
          <a:bodyPr/>
          <a:lstStyle/>
          <a:p>
            <a:r>
              <a:rPr lang="vi-VN" sz="2400" dirty="0"/>
              <a:t>o	</a:t>
            </a:r>
            <a:r>
              <a:rPr lang="en-US" sz="2400" dirty="0">
                <a:latin typeface="Calibri" panose="020F0502020204030204" pitchFamily="34" charset="0"/>
                <a:cs typeface="Times New Roman" panose="02020603050405020304" pitchFamily="18" charset="0"/>
              </a:rPr>
              <a:t>K</a:t>
            </a:r>
            <a:r>
              <a:rPr lang="vi-VN" sz="2400" dirty="0">
                <a:latin typeface="Calibri" panose="020F0502020204030204" pitchFamily="34" charset="0"/>
                <a:cs typeface="Times New Roman" panose="02020603050405020304" pitchFamily="18" charset="0"/>
              </a:rPr>
              <a:t>hai thác triệt để cấu trúc phân cấp bên trong của </a:t>
            </a:r>
            <a:r>
              <a:rPr lang="en-US" sz="2400" dirty="0">
                <a:latin typeface="Calibri" panose="020F0502020204030204" pitchFamily="34" charset="0"/>
                <a:cs typeface="Times New Roman" panose="02020603050405020304" pitchFamily="18" charset="0"/>
              </a:rPr>
              <a:t>EH</a:t>
            </a:r>
            <a:r>
              <a:rPr lang="vi-VN" sz="2400" dirty="0">
                <a:latin typeface="Calibri" panose="020F0502020204030204" pitchFamily="34" charset="0"/>
                <a:cs typeface="Times New Roman" panose="02020603050405020304" pitchFamily="18" charset="0"/>
              </a:rPr>
              <a:t>R</a:t>
            </a:r>
            <a:r>
              <a:rPr lang="en-US" sz="2400" dirty="0">
                <a:latin typeface="Calibri" panose="020F0502020204030204" pitchFamily="34" charset="0"/>
                <a:cs typeface="Times New Roman" panose="02020603050405020304" pitchFamily="18" charset="0"/>
              </a:rPr>
              <a:t>.</a:t>
            </a:r>
          </a:p>
          <a:p>
            <a:r>
              <a:rPr lang="vi-VN" sz="2400" dirty="0"/>
              <a:t>o	</a:t>
            </a:r>
            <a:r>
              <a:rPr lang="en-US" sz="2400" dirty="0">
                <a:latin typeface="Calibri" panose="020F0502020204030204" pitchFamily="34" charset="0"/>
                <a:cs typeface="Times New Roman" panose="02020603050405020304" pitchFamily="18" charset="0"/>
              </a:rPr>
              <a:t>N</a:t>
            </a:r>
            <a:r>
              <a:rPr lang="vi-VN" sz="2400" dirty="0">
                <a:latin typeface="Calibri" panose="020F0502020204030204" pitchFamily="34" charset="0"/>
                <a:cs typeface="Times New Roman" panose="02020603050405020304" pitchFamily="18" charset="0"/>
              </a:rPr>
              <a:t>ắm bắt được mức độ chi tiết khác nhau của </a:t>
            </a:r>
            <a:r>
              <a:rPr lang="en-US" sz="2400" dirty="0" err="1">
                <a:latin typeface="Calibri" panose="020F0502020204030204" pitchFamily="34" charset="0"/>
                <a:cs typeface="Times New Roman" panose="02020603050405020304" pitchFamily="18" charset="0"/>
              </a:rPr>
              <a:t>quá</a:t>
            </a:r>
            <a:r>
              <a:rPr lang="en-US" sz="2400" dirty="0">
                <a:latin typeface="Calibri" panose="020F0502020204030204" pitchFamily="34" charset="0"/>
                <a:cs typeface="Times New Roman" panose="02020603050405020304" pitchFamily="18" charset="0"/>
              </a:rPr>
              <a:t> </a:t>
            </a:r>
            <a:r>
              <a:rPr lang="en-US" sz="2400" dirty="0" err="1">
                <a:latin typeface="Calibri" panose="020F0502020204030204" pitchFamily="34" charset="0"/>
                <a:cs typeface="Times New Roman" panose="02020603050405020304" pitchFamily="18" charset="0"/>
              </a:rPr>
              <a:t>trình</a:t>
            </a:r>
            <a:r>
              <a:rPr lang="en-US" sz="2400" dirty="0">
                <a:latin typeface="Calibri" panose="020F0502020204030204" pitchFamily="34" charset="0"/>
                <a:cs typeface="Times New Roman" panose="02020603050405020304" pitchFamily="18" charset="0"/>
              </a:rPr>
              <a:t> </a:t>
            </a:r>
            <a:r>
              <a:rPr lang="vi-VN" sz="2400" dirty="0">
                <a:latin typeface="Calibri" panose="020F0502020204030204" pitchFamily="34" charset="0"/>
                <a:cs typeface="Times New Roman" panose="02020603050405020304" pitchFamily="18" charset="0"/>
              </a:rPr>
              <a:t>tiến triển bệnh giữa các lần khám tạm thời.</a:t>
            </a:r>
            <a:endParaRPr lang="en-US" sz="2400" dirty="0"/>
          </a:p>
        </p:txBody>
      </p:sp>
      <p:sp>
        <p:nvSpPr>
          <p:cNvPr id="7" name="TextBox 6">
            <a:extLst>
              <a:ext uri="{FF2B5EF4-FFF2-40B4-BE49-F238E27FC236}">
                <a16:creationId xmlns:a16="http://schemas.microsoft.com/office/drawing/2014/main" id="{03CFD3DB-6D23-15E4-D640-3E37E91BE5F2}"/>
              </a:ext>
            </a:extLst>
          </p:cNvPr>
          <p:cNvSpPr txBox="1"/>
          <p:nvPr/>
        </p:nvSpPr>
        <p:spPr>
          <a:xfrm>
            <a:off x="4587445" y="3460235"/>
            <a:ext cx="6110416" cy="646331"/>
          </a:xfrm>
          <a:prstGeom prst="rect">
            <a:avLst/>
          </a:prstGeom>
          <a:noFill/>
        </p:spPr>
        <p:txBody>
          <a:bodyPr wrap="square">
            <a:spAutoFit/>
          </a:bodyPr>
          <a:lstStyle/>
          <a:p>
            <a:br>
              <a:rPr lang="en-US" dirty="0"/>
            </a:br>
            <a:endParaRPr lang="en-US" dirty="0"/>
          </a:p>
        </p:txBody>
      </p:sp>
      <p:sp>
        <p:nvSpPr>
          <p:cNvPr id="9" name="TextBox 8">
            <a:extLst>
              <a:ext uri="{FF2B5EF4-FFF2-40B4-BE49-F238E27FC236}">
                <a16:creationId xmlns:a16="http://schemas.microsoft.com/office/drawing/2014/main" id="{783B41A9-B6B5-CFA3-DA65-785113BE454E}"/>
              </a:ext>
            </a:extLst>
          </p:cNvPr>
          <p:cNvSpPr txBox="1"/>
          <p:nvPr/>
        </p:nvSpPr>
        <p:spPr>
          <a:xfrm>
            <a:off x="2933700" y="1471656"/>
            <a:ext cx="7977317" cy="646331"/>
          </a:xfrm>
          <a:prstGeom prst="rect">
            <a:avLst/>
          </a:prstGeom>
          <a:noFill/>
        </p:spPr>
        <p:txBody>
          <a:bodyPr wrap="square">
            <a:spAutoFit/>
          </a:bodyPr>
          <a:lstStyle/>
          <a:p>
            <a:r>
              <a:rPr lang="en-US" dirty="0"/>
              <a:t>Modeling Long-term Dependencies </a:t>
            </a:r>
          </a:p>
          <a:p>
            <a:r>
              <a:rPr lang="en-US" dirty="0"/>
              <a:t>and Short-term Correlations with Hierarchical Attention </a:t>
            </a:r>
          </a:p>
        </p:txBody>
      </p:sp>
    </p:spTree>
    <p:extLst>
      <p:ext uri="{BB962C8B-B14F-4D97-AF65-F5344CB8AC3E}">
        <p14:creationId xmlns:p14="http://schemas.microsoft.com/office/powerpoint/2010/main" val="117468273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LSAN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3582287"/>
            <a:ext cx="8217230" cy="2583734"/>
          </a:xfrm>
        </p:spPr>
        <p:txBody>
          <a:bodyPr/>
          <a:lstStyle/>
          <a:p>
            <a:r>
              <a:rPr lang="vi-VN" sz="2400" dirty="0"/>
              <a:t>o	</a:t>
            </a:r>
            <a:r>
              <a:rPr lang="en-US" sz="2400" dirty="0">
                <a:latin typeface="Calibri" panose="020F0502020204030204" pitchFamily="34" charset="0"/>
                <a:cs typeface="Times New Roman" panose="02020603050405020304" pitchFamily="18" charset="0"/>
              </a:rPr>
              <a:t>N</a:t>
            </a:r>
            <a:r>
              <a:rPr lang="vi-VN" sz="2400" dirty="0">
                <a:effectLst/>
                <a:latin typeface="Calibri" panose="020F0502020204030204" pitchFamily="34" charset="0"/>
                <a:ea typeface="Calibri" panose="020F0502020204030204" pitchFamily="34" charset="0"/>
                <a:cs typeface="Times New Roman" panose="02020603050405020304" pitchFamily="18" charset="0"/>
              </a:rPr>
              <a:t>húng lượt thăm khám với sự chú ý ở cấp độ mã chẩn đoán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v</a:t>
            </a:r>
            <a:r>
              <a:rPr lang="en-US" sz="2400" dirty="0" err="1">
                <a:latin typeface="Calibri" panose="020F0502020204030204" pitchFamily="34" charset="0"/>
                <a:ea typeface="Calibri" panose="020F0502020204030204" pitchFamily="34" charset="0"/>
                <a:cs typeface="Times New Roman" panose="02020603050405020304" pitchFamily="18" charset="0"/>
              </a:rPr>
              <a:t>à</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cấp</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độ</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lượt</a:t>
            </a:r>
            <a:r>
              <a:rPr lang="en-US" sz="2400" dirty="0">
                <a:latin typeface="Calibri" panose="020F0502020204030204" pitchFamily="34" charset="0"/>
                <a:ea typeface="Calibri" panose="020F0502020204030204" pitchFamily="34" charset="0"/>
                <a:cs typeface="Times New Roman" panose="02020603050405020304" pitchFamily="18" charset="0"/>
              </a:rPr>
              <a:t> </a:t>
            </a:r>
            <a:r>
              <a:rPr lang="en-US" sz="2400" dirty="0" err="1">
                <a:latin typeface="Calibri" panose="020F0502020204030204" pitchFamily="34" charset="0"/>
                <a:ea typeface="Calibri" panose="020F0502020204030204" pitchFamily="34" charset="0"/>
                <a:cs typeface="Times New Roman" panose="02020603050405020304" pitchFamily="18" charset="0"/>
              </a:rPr>
              <a:t>khám</a:t>
            </a:r>
            <a:r>
              <a:rPr lang="en-US" sz="2400" dirty="0">
                <a:latin typeface="Calibri" panose="020F0502020204030204" pitchFamily="34" charset="0"/>
                <a:ea typeface="Calibri" panose="020F0502020204030204" pitchFamily="34" charset="0"/>
                <a:cs typeface="Times New Roman" panose="02020603050405020304" pitchFamily="18" charset="0"/>
              </a:rPr>
              <a:t>.</a:t>
            </a:r>
            <a:endParaRPr lang="en-US" sz="2400" dirty="0"/>
          </a:p>
          <a:p>
            <a:r>
              <a:rPr lang="en-US" sz="2400" dirty="0"/>
              <a:t>	</a:t>
            </a:r>
            <a:r>
              <a:rPr lang="vi-VN" sz="2400" dirty="0"/>
              <a:t>o	</a:t>
            </a:r>
            <a:r>
              <a:rPr lang="en-US" sz="2400" dirty="0"/>
              <a:t>Hierarchical Attention Module (HAM)</a:t>
            </a:r>
          </a:p>
          <a:p>
            <a:r>
              <a:rPr lang="vi-VN" sz="2400" dirty="0"/>
              <a:t>o	</a:t>
            </a:r>
            <a:r>
              <a:rPr lang="en-US" sz="2400" dirty="0">
                <a:latin typeface="Calibri" panose="020F0502020204030204" pitchFamily="34" charset="0"/>
                <a:cs typeface="Times New Roman" panose="02020603050405020304" pitchFamily="18" charset="0"/>
              </a:rPr>
              <a:t>N</a:t>
            </a:r>
            <a:r>
              <a:rPr lang="vi-VN" sz="2400" dirty="0">
                <a:effectLst/>
                <a:latin typeface="Calibri" panose="020F0502020204030204" pitchFamily="34" charset="0"/>
                <a:ea typeface="Calibri" panose="020F0502020204030204" pitchFamily="34" charset="0"/>
                <a:cs typeface="Times New Roman" panose="02020603050405020304" pitchFamily="18" charset="0"/>
              </a:rPr>
              <a:t>ắm bắt cả sự phụ thuộc dài hạn và mối tương quan ngắn hạn giữa các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lượt</a:t>
            </a:r>
            <a:r>
              <a:rPr lang="en-US" sz="2400" dirty="0">
                <a:effectLst/>
                <a:latin typeface="Calibri" panose="020F0502020204030204" pitchFamily="34" charset="0"/>
                <a:ea typeface="Calibri" panose="020F0502020204030204" pitchFamily="34" charset="0"/>
                <a:cs typeface="Times New Roman" panose="02020603050405020304" pitchFamily="18" charset="0"/>
              </a:rPr>
              <a:t> </a:t>
            </a:r>
            <a:r>
              <a:rPr lang="en-US" sz="2400" dirty="0" err="1">
                <a:effectLst/>
                <a:latin typeface="Calibri" panose="020F0502020204030204" pitchFamily="34" charset="0"/>
                <a:ea typeface="Calibri" panose="020F0502020204030204" pitchFamily="34" charset="0"/>
                <a:cs typeface="Times New Roman" panose="02020603050405020304" pitchFamily="18" charset="0"/>
              </a:rPr>
              <a:t>khám</a:t>
            </a:r>
            <a:r>
              <a:rPr lang="vi-VN" sz="2400" dirty="0">
                <a:effectLst/>
                <a:latin typeface="Calibri" panose="020F0502020204030204" pitchFamily="34" charset="0"/>
                <a:ea typeface="Calibri" panose="020F0502020204030204" pitchFamily="34" charset="0"/>
                <a:cs typeface="Times New Roman" panose="02020603050405020304" pitchFamily="18" charset="0"/>
              </a:rPr>
              <a:t>. </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Calibri" panose="020F0502020204030204" pitchFamily="34" charset="0"/>
                <a:ea typeface="Calibri" panose="020F0502020204030204" pitchFamily="34" charset="0"/>
                <a:cs typeface="Times New Roman" panose="02020603050405020304" pitchFamily="18" charset="0"/>
              </a:rPr>
              <a:t>	</a:t>
            </a:r>
            <a:r>
              <a:rPr lang="vi-VN" sz="2400" dirty="0"/>
              <a:t>o	</a:t>
            </a:r>
            <a:r>
              <a:rPr lang="en-US" sz="2400" dirty="0"/>
              <a:t>Temporal Aggregation Module (TAM)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27061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LSAN</a:t>
            </a:r>
          </a:p>
        </p:txBody>
      </p:sp>
      <p:pic>
        <p:nvPicPr>
          <p:cNvPr id="5" name="Picture 4">
            <a:extLst>
              <a:ext uri="{FF2B5EF4-FFF2-40B4-BE49-F238E27FC236}">
                <a16:creationId xmlns:a16="http://schemas.microsoft.com/office/drawing/2014/main" id="{A51A95D0-6DC8-BE85-6A2E-0A1ED7407FD0}"/>
              </a:ext>
            </a:extLst>
          </p:cNvPr>
          <p:cNvPicPr>
            <a:picLocks noChangeAspect="1"/>
          </p:cNvPicPr>
          <p:nvPr/>
        </p:nvPicPr>
        <p:blipFill>
          <a:blip r:embed="rId3"/>
          <a:stretch>
            <a:fillRect/>
          </a:stretch>
        </p:blipFill>
        <p:spPr>
          <a:xfrm>
            <a:off x="4777316" y="1410578"/>
            <a:ext cx="6780700" cy="4034515"/>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283865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a:solidFill>
                  <a:srgbClr val="FFFFFF"/>
                </a:solidFill>
                <a:latin typeface="+mj-lt"/>
                <a:ea typeface="+mj-ea"/>
                <a:cs typeface="+mj-cs"/>
              </a:rPr>
              <a:t>HAM</a:t>
            </a:r>
          </a:p>
        </p:txBody>
      </p:sp>
      <p:pic>
        <p:nvPicPr>
          <p:cNvPr id="5" name="Picture 4" descr="Diagram&#10;&#10;Description automatically generated">
            <a:extLst>
              <a:ext uri="{FF2B5EF4-FFF2-40B4-BE49-F238E27FC236}">
                <a16:creationId xmlns:a16="http://schemas.microsoft.com/office/drawing/2014/main" id="{E912BE90-4651-AF4A-7057-74B5B741D9EC}"/>
              </a:ext>
            </a:extLst>
          </p:cNvPr>
          <p:cNvPicPr>
            <a:picLocks noChangeAspect="1"/>
          </p:cNvPicPr>
          <p:nvPr/>
        </p:nvPicPr>
        <p:blipFill>
          <a:blip r:embed="rId3"/>
          <a:stretch>
            <a:fillRect/>
          </a:stretch>
        </p:blipFill>
        <p:spPr>
          <a:xfrm>
            <a:off x="6030663" y="643466"/>
            <a:ext cx="4274006" cy="556873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89796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TAM</a:t>
            </a:r>
          </a:p>
        </p:txBody>
      </p:sp>
      <p:pic>
        <p:nvPicPr>
          <p:cNvPr id="4" name="Picture 3" descr="Diagram&#10;&#10;Description automatically generated">
            <a:extLst>
              <a:ext uri="{FF2B5EF4-FFF2-40B4-BE49-F238E27FC236}">
                <a16:creationId xmlns:a16="http://schemas.microsoft.com/office/drawing/2014/main" id="{CC1AD921-DE16-AA34-A843-163B9F114D07}"/>
              </a:ext>
            </a:extLst>
          </p:cNvPr>
          <p:cNvPicPr>
            <a:picLocks noChangeAspect="1"/>
          </p:cNvPicPr>
          <p:nvPr/>
        </p:nvPicPr>
        <p:blipFill>
          <a:blip r:embed="rId3"/>
          <a:stretch>
            <a:fillRect/>
          </a:stretch>
        </p:blipFill>
        <p:spPr>
          <a:xfrm>
            <a:off x="4777316" y="664701"/>
            <a:ext cx="6780700" cy="552626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42691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latin typeface="+mj-lt"/>
                <a:ea typeface="+mj-ea"/>
                <a:cs typeface="+mj-cs"/>
              </a:rPr>
              <a:t>LSAN</a:t>
            </a:r>
          </a:p>
        </p:txBody>
      </p:sp>
      <p:cxnSp>
        <p:nvCxnSpPr>
          <p:cNvPr id="37" name="Straight Connector 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F82A94B6-350A-56DF-B771-9B6D5040D8D5}"/>
              </a:ext>
            </a:extLst>
          </p:cNvPr>
          <p:cNvPicPr>
            <a:picLocks noChangeAspect="1"/>
          </p:cNvPicPr>
          <p:nvPr/>
        </p:nvPicPr>
        <p:blipFill>
          <a:blip r:embed="rId3"/>
          <a:stretch>
            <a:fillRect/>
          </a:stretch>
        </p:blipFill>
        <p:spPr>
          <a:xfrm>
            <a:off x="477349" y="2509911"/>
            <a:ext cx="11182202" cy="3997637"/>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081798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LSAN</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Đánh</a:t>
            </a:r>
            <a:r>
              <a:rPr lang="en-US" dirty="0"/>
              <a:t> </a:t>
            </a:r>
            <a:r>
              <a:rPr lang="en-US" dirty="0" err="1"/>
              <a:t>giá</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1BCB8F1C-11AB-416A-69EE-C2B6273DE4E8}"/>
              </a:ext>
            </a:extLst>
          </p:cNvPr>
          <p:cNvSpPr>
            <a:spLocks noGrp="1"/>
          </p:cNvSpPr>
          <p:nvPr>
            <p:ph type="body" idx="1"/>
          </p:nvPr>
        </p:nvSpPr>
        <p:spPr>
          <a:xfrm>
            <a:off x="2213610" y="2571751"/>
            <a:ext cx="8217230" cy="3103836"/>
          </a:xfrm>
        </p:spPr>
        <p:txBody>
          <a:bodyPr/>
          <a:lstStyle/>
          <a:p>
            <a:pPr marL="742950" marR="0" lvl="1" indent="-285750">
              <a:lnSpc>
                <a:spcPct val="107000"/>
              </a:lnSpc>
              <a:spcBef>
                <a:spcPts val="0"/>
              </a:spcBef>
              <a:spcAft>
                <a:spcPts val="0"/>
              </a:spcAft>
              <a:buFont typeface="Courier New" panose="02070309020205020404" pitchFamily="49" charset="0"/>
              <a:buChar char="o"/>
            </a:pPr>
            <a:r>
              <a:rPr lang="en-US" sz="2400" b="0" dirty="0" err="1">
                <a:latin typeface="Calibri" panose="020F0502020204030204" pitchFamily="34" charset="0"/>
                <a:ea typeface="Calibri" panose="020F0502020204030204" pitchFamily="34" charset="0"/>
                <a:cs typeface="Times New Roman" panose="02020603050405020304" pitchFamily="18" charset="0"/>
              </a:rPr>
              <a:t>Xử</a:t>
            </a:r>
            <a:r>
              <a:rPr lang="en-US" sz="2400" b="0" dirty="0">
                <a:latin typeface="Calibri" panose="020F0502020204030204" pitchFamily="34" charset="0"/>
                <a:ea typeface="Calibri" panose="020F0502020204030204" pitchFamily="34" charset="0"/>
                <a:cs typeface="Times New Roman" panose="02020603050405020304" pitchFamily="18" charset="0"/>
              </a:rPr>
              <a:t> </a:t>
            </a:r>
            <a:r>
              <a:rPr lang="en-US" sz="2400" b="0" dirty="0" err="1">
                <a:latin typeface="Calibri" panose="020F0502020204030204" pitchFamily="34" charset="0"/>
                <a:ea typeface="Calibri" panose="020F0502020204030204" pitchFamily="34" charset="0"/>
                <a:cs typeface="Times New Roman" panose="02020603050405020304" pitchFamily="18" charset="0"/>
              </a:rPr>
              <a:t>lý</a:t>
            </a:r>
            <a:r>
              <a:rPr lang="en-US" sz="2400" b="0" dirty="0">
                <a:latin typeface="Calibri" panose="020F0502020204030204" pitchFamily="34" charset="0"/>
                <a:ea typeface="Calibri" panose="020F0502020204030204" pitchFamily="34" charset="0"/>
                <a:cs typeface="Times New Roman" panose="02020603050405020304" pitchFamily="18" charset="0"/>
              </a:rPr>
              <a:t> </a:t>
            </a:r>
            <a:r>
              <a:rPr lang="en-US" sz="2400" b="0" dirty="0" err="1">
                <a:latin typeface="Calibri" panose="020F0502020204030204" pitchFamily="34" charset="0"/>
                <a:ea typeface="Calibri" panose="020F0502020204030204" pitchFamily="34" charset="0"/>
                <a:cs typeface="Times New Roman" panose="02020603050405020304" pitchFamily="18" charset="0"/>
              </a:rPr>
              <a:t>hiệu</a:t>
            </a:r>
            <a:r>
              <a:rPr lang="en-US" sz="2400" b="0" dirty="0">
                <a:latin typeface="Calibri" panose="020F0502020204030204" pitchFamily="34" charset="0"/>
                <a:ea typeface="Calibri" panose="020F0502020204030204" pitchFamily="34" charset="0"/>
                <a:cs typeface="Times New Roman" panose="02020603050405020304" pitchFamily="18" charset="0"/>
              </a:rPr>
              <a:t> </a:t>
            </a:r>
            <a:r>
              <a:rPr lang="en-US" sz="2400" b="0" dirty="0" err="1">
                <a:latin typeface="Calibri" panose="020F0502020204030204" pitchFamily="34" charset="0"/>
                <a:ea typeface="Calibri" panose="020F0502020204030204" pitchFamily="34" charset="0"/>
                <a:cs typeface="Times New Roman" panose="02020603050405020304" pitchFamily="18" charset="0"/>
              </a:rPr>
              <a:t>quả</a:t>
            </a:r>
            <a:r>
              <a:rPr lang="en-US" sz="2400" b="0" dirty="0">
                <a:latin typeface="Calibri" panose="020F0502020204030204" pitchFamily="34" charset="0"/>
                <a:ea typeface="Calibri" panose="020F0502020204030204" pitchFamily="34" charset="0"/>
                <a:cs typeface="Times New Roman" panose="02020603050405020304" pitchFamily="18" charset="0"/>
              </a:rPr>
              <a:t> </a:t>
            </a:r>
            <a:r>
              <a:rPr lang="en-US" sz="2400" b="0" dirty="0" err="1">
                <a:latin typeface="Calibri" panose="020F0502020204030204" pitchFamily="34" charset="0"/>
                <a:ea typeface="Calibri" panose="020F0502020204030204" pitchFamily="34" charset="0"/>
                <a:cs typeface="Times New Roman" panose="02020603050405020304" pitchFamily="18" charset="0"/>
              </a:rPr>
              <a:t>thông</a:t>
            </a:r>
            <a:r>
              <a:rPr lang="en-US" sz="2400" b="0" dirty="0">
                <a:latin typeface="Calibri" panose="020F0502020204030204" pitchFamily="34" charset="0"/>
                <a:ea typeface="Calibri" panose="020F0502020204030204" pitchFamily="34" charset="0"/>
                <a:cs typeface="Times New Roman" panose="02020603050405020304" pitchFamily="18" charset="0"/>
              </a:rPr>
              <a:t> tin </a:t>
            </a:r>
            <a:r>
              <a:rPr lang="en-US" sz="2400" b="0" dirty="0" err="1">
                <a:latin typeface="Calibri" panose="020F0502020204030204" pitchFamily="34" charset="0"/>
                <a:ea typeface="Calibri" panose="020F0502020204030204" pitchFamily="34" charset="0"/>
                <a:cs typeface="Times New Roman" panose="02020603050405020304" pitchFamily="18" charset="0"/>
              </a:rPr>
              <a:t>nhiễu</a:t>
            </a:r>
            <a:r>
              <a:rPr lang="en-US" sz="2400" b="0" dirty="0">
                <a:latin typeface="Calibri" panose="020F0502020204030204" pitchFamily="34" charset="0"/>
                <a:ea typeface="Calibri" panose="020F0502020204030204" pitchFamily="34" charset="0"/>
                <a:cs typeface="Times New Roman" panose="02020603050405020304" pitchFamily="18" charset="0"/>
              </a:rPr>
              <a:t>.</a:t>
            </a:r>
            <a:endParaRPr lang="en-US" sz="2400" b="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lnSpc>
                <a:spcPct val="107000"/>
              </a:lnSpc>
              <a:spcBef>
                <a:spcPts val="0"/>
              </a:spcBef>
              <a:spcAft>
                <a:spcPts val="0"/>
              </a:spcAft>
              <a:buFont typeface="Courier New" panose="02070309020205020404" pitchFamily="49" charset="0"/>
              <a:buChar char="o"/>
            </a:pP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Khả</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năng</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diễn</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giải</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tốt</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nhờ</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tích</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hợp</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HAM </a:t>
            </a:r>
            <a:r>
              <a:rPr lang="en-US" sz="2400" b="0" dirty="0" err="1">
                <a:effectLst/>
                <a:latin typeface="Calibri" panose="020F0502020204030204" pitchFamily="34" charset="0"/>
                <a:ea typeface="Calibri" panose="020F0502020204030204" pitchFamily="34" charset="0"/>
                <a:cs typeface="Times New Roman" panose="02020603050405020304" pitchFamily="18" charset="0"/>
              </a:rPr>
              <a:t>và</a:t>
            </a:r>
            <a:r>
              <a:rPr lang="en-US" sz="2400" b="0" dirty="0">
                <a:effectLst/>
                <a:latin typeface="Calibri" panose="020F0502020204030204" pitchFamily="34" charset="0"/>
                <a:ea typeface="Calibri" panose="020F0502020204030204" pitchFamily="34" charset="0"/>
                <a:cs typeface="Times New Roman" panose="02020603050405020304" pitchFamily="18" charset="0"/>
              </a:rPr>
              <a:t> TAM. </a:t>
            </a:r>
          </a:p>
        </p:txBody>
      </p:sp>
    </p:spTree>
    <p:extLst>
      <p:ext uri="{BB962C8B-B14F-4D97-AF65-F5344CB8AC3E}">
        <p14:creationId xmlns:p14="http://schemas.microsoft.com/office/powerpoint/2010/main" val="27024379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Động</a:t>
            </a:r>
            <a:r>
              <a:rPr lang="en-US" dirty="0"/>
              <a:t> </a:t>
            </a:r>
            <a:r>
              <a:rPr lang="en-US" dirty="0" err="1"/>
              <a:t>lực</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Tầm quan trọng của thông tin lịch sử bệnh nhân đối với rủi ro sức khỏe hiện tại không giảm một cách đơn điệu.</a:t>
            </a:r>
            <a:endParaRPr lang="en-US" sz="2400" dirty="0"/>
          </a:p>
          <a:p>
            <a:r>
              <a:rPr lang="vi-VN" sz="2400" dirty="0"/>
              <a:t>o	Tầm quan trọng của dấu thời gian trước đó khác nhau giữa các bệnh nhân.</a:t>
            </a:r>
            <a:endParaRPr lang="en-US" sz="2400" dirty="0"/>
          </a:p>
        </p:txBody>
      </p:sp>
    </p:spTree>
    <p:extLst>
      <p:ext uri="{BB962C8B-B14F-4D97-AF65-F5344CB8AC3E}">
        <p14:creationId xmlns:p14="http://schemas.microsoft.com/office/powerpoint/2010/main" val="257968545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i="0" dirty="0">
                <a:solidFill>
                  <a:srgbClr val="000000"/>
                </a:solidFill>
                <a:effectLst/>
                <a:latin typeface="LinBiolinumTB"/>
              </a:rPr>
              <a:t>Hierarchical Time-Aware Attention Networks</a:t>
            </a:r>
            <a:r>
              <a:rPr lang="en-US" dirty="0"/>
              <a:t> </a:t>
            </a:r>
            <a:br>
              <a:rPr lang="en-US" dirty="0"/>
            </a:br>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a:t>N</a:t>
            </a:r>
            <a:r>
              <a:rPr lang="vi-VN" sz="2400" dirty="0"/>
              <a:t>húng thông tin thời gian vào các biểu diễn lượt truy cập, sau đó tìm hiểu trọng số chú ý cục bộ cho mỗi lượt truy cập.</a:t>
            </a:r>
            <a:endParaRPr lang="en-US" sz="2400" dirty="0"/>
          </a:p>
          <a:p>
            <a:r>
              <a:rPr lang="vi-VN" sz="2400" dirty="0"/>
              <a:t>o	</a:t>
            </a:r>
            <a:r>
              <a:rPr lang="en-US" sz="2400" dirty="0"/>
              <a:t>C</a:t>
            </a:r>
            <a:r>
              <a:rPr lang="vi-VN" sz="2400" dirty="0"/>
              <a:t>ơ chế chú ý truy vấn khóa nhận biết thời gian mới</a:t>
            </a:r>
            <a:r>
              <a:rPr lang="en-US" sz="2400" dirty="0"/>
              <a:t>.</a:t>
            </a:r>
          </a:p>
        </p:txBody>
      </p:sp>
    </p:spTree>
    <p:extLst>
      <p:ext uri="{BB962C8B-B14F-4D97-AF65-F5344CB8AC3E}">
        <p14:creationId xmlns:p14="http://schemas.microsoft.com/office/powerpoint/2010/main" val="40820144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i="0" dirty="0" err="1">
                <a:solidFill>
                  <a:srgbClr val="000000"/>
                </a:solidFill>
                <a:effectLst/>
                <a:latin typeface="LinBiolinumTB"/>
              </a:rPr>
              <a:t>Mô</a:t>
            </a:r>
            <a:r>
              <a:rPr lang="en-US" sz="1800" i="0" dirty="0">
                <a:solidFill>
                  <a:srgbClr val="000000"/>
                </a:solidFill>
                <a:effectLst/>
                <a:latin typeface="LinBiolinumTB"/>
              </a:rPr>
              <a:t> </a:t>
            </a:r>
            <a:r>
              <a:rPr lang="en-US" sz="1800" i="0" dirty="0" err="1">
                <a:solidFill>
                  <a:srgbClr val="000000"/>
                </a:solidFill>
                <a:effectLst/>
                <a:latin typeface="LinBiolinumTB"/>
              </a:rPr>
              <a:t>hình</a:t>
            </a:r>
            <a:br>
              <a:rPr lang="en-US" dirty="0"/>
            </a:br>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251243"/>
            <a:ext cx="8217230" cy="3977639"/>
          </a:xfrm>
        </p:spPr>
        <p:txBody>
          <a:bodyPr/>
          <a:lstStyle/>
          <a:p>
            <a:r>
              <a:rPr lang="vi-VN" sz="2400" dirty="0"/>
              <a:t>o	</a:t>
            </a:r>
            <a:r>
              <a:rPr lang="en-US" sz="2400" dirty="0" err="1"/>
              <a:t>Đánh</a:t>
            </a:r>
            <a:r>
              <a:rPr lang="en-US" sz="2400" dirty="0"/>
              <a:t> </a:t>
            </a:r>
            <a:r>
              <a:rPr lang="en-US" sz="2400" dirty="0" err="1"/>
              <a:t>giá</a:t>
            </a:r>
            <a:r>
              <a:rPr lang="en-US" sz="2400" dirty="0"/>
              <a:t> </a:t>
            </a:r>
            <a:r>
              <a:rPr lang="en-US" sz="2400" dirty="0" err="1"/>
              <a:t>cục</a:t>
            </a:r>
            <a:r>
              <a:rPr lang="en-US" sz="2400" dirty="0"/>
              <a:t> </a:t>
            </a:r>
            <a:r>
              <a:rPr lang="en-US" sz="2400" dirty="0" err="1"/>
              <a:t>bộ</a:t>
            </a:r>
            <a:endParaRPr lang="en-US" sz="2400" dirty="0"/>
          </a:p>
          <a:p>
            <a:r>
              <a:rPr lang="en-US" sz="2400" dirty="0"/>
              <a:t>	</a:t>
            </a:r>
            <a:r>
              <a:rPr lang="vi-VN" sz="2400" dirty="0"/>
              <a:t>o	</a:t>
            </a:r>
            <a:r>
              <a:rPr lang="en-US" sz="2400" dirty="0">
                <a:latin typeface="Calibri" panose="020F0502020204030204" pitchFamily="34" charset="0"/>
                <a:cs typeface="Times New Roman" panose="02020603050405020304" pitchFamily="18" charset="0"/>
              </a:rPr>
              <a:t>K</a:t>
            </a:r>
            <a:r>
              <a:rPr lang="vi-VN" sz="2400" dirty="0">
                <a:effectLst/>
                <a:latin typeface="Calibri" panose="020F0502020204030204" pitchFamily="34" charset="0"/>
                <a:ea typeface="Calibri" panose="020F0502020204030204" pitchFamily="34" charset="0"/>
                <a:cs typeface="Times New Roman" panose="02020603050405020304" pitchFamily="18" charset="0"/>
              </a:rPr>
              <a:t>ết hợp thông tin thời gian và thông tin thăm khám</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p>
            <a:r>
              <a:rPr lang="en-US" sz="2400" dirty="0">
                <a:latin typeface="Calibri" panose="020F0502020204030204" pitchFamily="34" charset="0"/>
                <a:ea typeface="Calibri" panose="020F0502020204030204" pitchFamily="34" charset="0"/>
                <a:cs typeface="Times New Roman" panose="02020603050405020304" pitchFamily="18" charset="0"/>
              </a:rPr>
              <a:t>	</a:t>
            </a:r>
            <a:r>
              <a:rPr lang="vi-VN" sz="2400" dirty="0"/>
              <a:t>o	</a:t>
            </a:r>
            <a:r>
              <a:rPr lang="en-US" sz="2400" dirty="0" err="1">
                <a:latin typeface="Calibri" panose="020F0502020204030204" pitchFamily="34" charset="0"/>
                <a:cs typeface="Times New Roman" panose="02020603050405020304" pitchFamily="18" charset="0"/>
              </a:rPr>
              <a:t>Tìm</a:t>
            </a:r>
            <a:r>
              <a:rPr lang="en-US" sz="2400" dirty="0">
                <a:latin typeface="Calibri" panose="020F0502020204030204" pitchFamily="34" charset="0"/>
                <a:cs typeface="Times New Roman" panose="02020603050405020304" pitchFamily="18" charset="0"/>
              </a:rPr>
              <a:t> </a:t>
            </a:r>
            <a:r>
              <a:rPr lang="vi-VN" sz="2400" dirty="0">
                <a:effectLst/>
                <a:latin typeface="Calibri" panose="020F0502020204030204" pitchFamily="34" charset="0"/>
                <a:ea typeface="Calibri" panose="020F0502020204030204" pitchFamily="34" charset="0"/>
                <a:cs typeface="Times New Roman" panose="02020603050405020304" pitchFamily="18" charset="0"/>
              </a:rPr>
              <a:t>hiểu các trọng số chú ý cục bộ cho các lần khám và biểu diễn tổng thể cho từng bệnh nhân. </a:t>
            </a:r>
            <a:endParaRPr lang="en-US" sz="2400" dirty="0"/>
          </a:p>
          <a:p>
            <a:r>
              <a:rPr lang="vi-VN" sz="2400" dirty="0"/>
              <a:t>o	</a:t>
            </a:r>
            <a:r>
              <a:rPr lang="en-US" sz="2400" dirty="0" err="1"/>
              <a:t>Tổng</a:t>
            </a:r>
            <a:r>
              <a:rPr lang="en-US" sz="2400" dirty="0"/>
              <a:t> </a:t>
            </a:r>
            <a:r>
              <a:rPr lang="en-US" sz="2400" dirty="0" err="1"/>
              <a:t>hợp</a:t>
            </a:r>
            <a:r>
              <a:rPr lang="en-US" sz="2400" dirty="0"/>
              <a:t> </a:t>
            </a:r>
            <a:r>
              <a:rPr lang="en-US" sz="2400" dirty="0" err="1"/>
              <a:t>toàn</a:t>
            </a:r>
            <a:r>
              <a:rPr lang="en-US" sz="2400" dirty="0"/>
              <a:t> </a:t>
            </a:r>
            <a:r>
              <a:rPr lang="en-US" sz="2400" dirty="0" err="1"/>
              <a:t>cục</a:t>
            </a:r>
            <a:endParaRPr lang="en-US" sz="2400" dirty="0"/>
          </a:p>
          <a:p>
            <a:r>
              <a:rPr lang="en-US" sz="2400" dirty="0"/>
              <a:t>	</a:t>
            </a:r>
            <a:r>
              <a:rPr lang="vi-VN" sz="2400" dirty="0"/>
              <a:t>o	</a:t>
            </a:r>
            <a:r>
              <a:rPr lang="en-US" sz="2400" dirty="0" err="1"/>
              <a:t>Cơ</a:t>
            </a:r>
            <a:r>
              <a:rPr lang="en-US" sz="2400" dirty="0"/>
              <a:t> </a:t>
            </a:r>
            <a:r>
              <a:rPr lang="en-US" sz="2400" dirty="0" err="1"/>
              <a:t>chế</a:t>
            </a:r>
            <a:r>
              <a:rPr lang="en-US" sz="2400" dirty="0"/>
              <a:t> </a:t>
            </a:r>
            <a:r>
              <a:rPr lang="en-US" sz="2400" dirty="0" err="1"/>
              <a:t>truy</a:t>
            </a:r>
            <a:r>
              <a:rPr lang="en-US" sz="2400" dirty="0"/>
              <a:t> </a:t>
            </a:r>
            <a:r>
              <a:rPr lang="en-US" sz="2400" dirty="0" err="1"/>
              <a:t>vấn</a:t>
            </a:r>
            <a:r>
              <a:rPr lang="en-US" sz="2400" dirty="0"/>
              <a:t> </a:t>
            </a:r>
            <a:r>
              <a:rPr lang="en-US" sz="2400" dirty="0" err="1"/>
              <a:t>khóa</a:t>
            </a:r>
            <a:r>
              <a:rPr lang="en-US" sz="2400" dirty="0"/>
              <a:t> </a:t>
            </a:r>
            <a:r>
              <a:rPr lang="en-US" sz="2400" dirty="0" err="1"/>
              <a:t>nhận</a:t>
            </a:r>
            <a:r>
              <a:rPr lang="en-US" sz="2400" dirty="0"/>
              <a:t> </a:t>
            </a:r>
            <a:r>
              <a:rPr lang="en-US" sz="2400" dirty="0" err="1"/>
              <a:t>biết</a:t>
            </a:r>
            <a:r>
              <a:rPr lang="en-US" sz="2400" dirty="0"/>
              <a:t> </a:t>
            </a:r>
            <a:r>
              <a:rPr lang="en-US" sz="2400" dirty="0" err="1"/>
              <a:t>thời</a:t>
            </a:r>
            <a:r>
              <a:rPr lang="en-US" sz="2400" dirty="0"/>
              <a:t> </a:t>
            </a:r>
            <a:r>
              <a:rPr lang="en-US" sz="2400" dirty="0" err="1"/>
              <a:t>gian</a:t>
            </a:r>
            <a:r>
              <a:rPr lang="en-US" sz="2400" dirty="0"/>
              <a:t>.</a:t>
            </a:r>
          </a:p>
        </p:txBody>
      </p:sp>
    </p:spTree>
    <p:extLst>
      <p:ext uri="{BB962C8B-B14F-4D97-AF65-F5344CB8AC3E}">
        <p14:creationId xmlns:p14="http://schemas.microsoft.com/office/powerpoint/2010/main" val="35295743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sz="4800" dirty="0">
                <a:latin typeface="Times New Roman" panose="02020603050405020304" pitchFamily="18" charset="0"/>
                <a:cs typeface="Times New Roman" panose="02020603050405020304" pitchFamily="18" charset="0"/>
              </a:rPr>
              <a:t>DỮ LIỆU CÓ CẤU TRÚC</a:t>
            </a:r>
          </a:p>
        </p:txBody>
      </p:sp>
      <p:sp>
        <p:nvSpPr>
          <p:cNvPr id="5" name="Subtitle 4">
            <a:extLst>
              <a:ext uri="{FF2B5EF4-FFF2-40B4-BE49-F238E27FC236}">
                <a16:creationId xmlns:a16="http://schemas.microsoft.com/office/drawing/2014/main" id="{1624E0D5-6285-DC5B-9950-D88EEA5E7A93}"/>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797280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1" name="Rectangle 3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a:solidFill>
                  <a:schemeClr val="bg1"/>
                </a:solidFill>
                <a:latin typeface="+mj-lt"/>
                <a:ea typeface="+mj-ea"/>
                <a:cs typeface="+mj-cs"/>
              </a:rPr>
              <a:t>Hitanet</a:t>
            </a:r>
            <a:endParaRPr lang="en-US" sz="3200" b="1" kern="1200" dirty="0">
              <a:solidFill>
                <a:schemeClr val="bg1"/>
              </a:solidFill>
              <a:latin typeface="+mj-lt"/>
              <a:ea typeface="+mj-ea"/>
              <a:cs typeface="+mj-cs"/>
            </a:endParaRPr>
          </a:p>
        </p:txBody>
      </p:sp>
      <p:pic>
        <p:nvPicPr>
          <p:cNvPr id="4" name="Picture 3">
            <a:extLst>
              <a:ext uri="{FF2B5EF4-FFF2-40B4-BE49-F238E27FC236}">
                <a16:creationId xmlns:a16="http://schemas.microsoft.com/office/drawing/2014/main" id="{D1E98F7E-59A0-F68D-ADF2-924791C3FC39}"/>
              </a:ext>
            </a:extLst>
          </p:cNvPr>
          <p:cNvPicPr>
            <a:picLocks noChangeAspect="1"/>
          </p:cNvPicPr>
          <p:nvPr/>
        </p:nvPicPr>
        <p:blipFill>
          <a:blip r:embed="rId3"/>
          <a:stretch>
            <a:fillRect/>
          </a:stretch>
        </p:blipFill>
        <p:spPr>
          <a:xfrm>
            <a:off x="1293596" y="1675227"/>
            <a:ext cx="9604808"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72033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dirty="0">
                <a:solidFill>
                  <a:schemeClr val="bg1"/>
                </a:solidFill>
              </a:rPr>
              <a:t>Visit analysis</a:t>
            </a:r>
            <a:endParaRPr lang="en-US" sz="3200" b="1" kern="1200" dirty="0">
              <a:solidFill>
                <a:schemeClr val="bg1"/>
              </a:solidFill>
              <a:latin typeface="+mj-lt"/>
              <a:ea typeface="+mj-ea"/>
              <a:cs typeface="+mj-cs"/>
            </a:endParaRPr>
          </a:p>
        </p:txBody>
      </p:sp>
      <p:pic>
        <p:nvPicPr>
          <p:cNvPr id="11" name="Picture 10" descr="Diagram&#10;&#10;Description automatically generated">
            <a:extLst>
              <a:ext uri="{FF2B5EF4-FFF2-40B4-BE49-F238E27FC236}">
                <a16:creationId xmlns:a16="http://schemas.microsoft.com/office/drawing/2014/main" id="{DD8896E2-F2A3-82D8-2CFE-3F71BE2FA6E7}"/>
              </a:ext>
            </a:extLst>
          </p:cNvPr>
          <p:cNvPicPr>
            <a:picLocks noChangeAspect="1"/>
          </p:cNvPicPr>
          <p:nvPr/>
        </p:nvPicPr>
        <p:blipFill>
          <a:blip r:embed="rId3"/>
          <a:stretch>
            <a:fillRect/>
          </a:stretch>
        </p:blipFill>
        <p:spPr>
          <a:xfrm>
            <a:off x="1158699" y="1675227"/>
            <a:ext cx="9874602"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3766228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chemeClr val="bg1"/>
                </a:solidFill>
                <a:latin typeface="+mj-lt"/>
                <a:ea typeface="+mj-ea"/>
                <a:cs typeface="+mj-cs"/>
              </a:rPr>
              <a:t>Comprehensive analysis</a:t>
            </a:r>
          </a:p>
        </p:txBody>
      </p:sp>
      <p:pic>
        <p:nvPicPr>
          <p:cNvPr id="7" name="Picture 6">
            <a:extLst>
              <a:ext uri="{FF2B5EF4-FFF2-40B4-BE49-F238E27FC236}">
                <a16:creationId xmlns:a16="http://schemas.microsoft.com/office/drawing/2014/main" id="{769DDF3D-9B44-573C-B6C5-262B1F31A9D7}"/>
              </a:ext>
            </a:extLst>
          </p:cNvPr>
          <p:cNvPicPr>
            <a:picLocks noChangeAspect="1"/>
          </p:cNvPicPr>
          <p:nvPr/>
        </p:nvPicPr>
        <p:blipFill>
          <a:blip r:embed="rId3"/>
          <a:stretch>
            <a:fillRect/>
          </a:stretch>
        </p:blipFill>
        <p:spPr>
          <a:xfrm>
            <a:off x="2792091" y="1675227"/>
            <a:ext cx="6607817" cy="4394199"/>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75207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30">
            <a:extLst>
              <a:ext uri="{FF2B5EF4-FFF2-40B4-BE49-F238E27FC236}">
                <a16:creationId xmlns:a16="http://schemas.microsoft.com/office/drawing/2014/main" id="{4FE70E86-779D-4922-A020-0B3E5C05A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32">
            <a:extLst>
              <a:ext uri="{FF2B5EF4-FFF2-40B4-BE49-F238E27FC236}">
                <a16:creationId xmlns:a16="http://schemas.microsoft.com/office/drawing/2014/main" id="{81F55513-2668-477C-9962-1B9F5E31F12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845450"/>
            <a:ext cx="12192000" cy="3012550"/>
            <a:chOff x="0" y="3845450"/>
            <a:chExt cx="12192000" cy="3012550"/>
          </a:xfrm>
        </p:grpSpPr>
        <p:sp>
          <p:nvSpPr>
            <p:cNvPr id="34" name="Freeform: Shape 33">
              <a:extLst>
                <a:ext uri="{FF2B5EF4-FFF2-40B4-BE49-F238E27FC236}">
                  <a16:creationId xmlns:a16="http://schemas.microsoft.com/office/drawing/2014/main" id="{E673CDF5-001D-42B7-BB27-B3C47240740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989828"/>
              <a:ext cx="12192000" cy="2868172"/>
            </a:xfrm>
            <a:custGeom>
              <a:avLst/>
              <a:gdLst>
                <a:gd name="connsiteX0" fmla="*/ 619389 w 12192000"/>
                <a:gd name="connsiteY0" fmla="*/ 0 h 2868172"/>
                <a:gd name="connsiteX1" fmla="*/ 687652 w 12192000"/>
                <a:gd name="connsiteY1" fmla="*/ 3175 h 2868172"/>
                <a:gd name="connsiteX2" fmla="*/ 747977 w 12192000"/>
                <a:gd name="connsiteY2" fmla="*/ 9525 h 2868172"/>
                <a:gd name="connsiteX3" fmla="*/ 800364 w 12192000"/>
                <a:gd name="connsiteY3" fmla="*/ 20637 h 2868172"/>
                <a:gd name="connsiteX4" fmla="*/ 846402 w 12192000"/>
                <a:gd name="connsiteY4" fmla="*/ 36512 h 2868172"/>
                <a:gd name="connsiteX5" fmla="*/ 887677 w 12192000"/>
                <a:gd name="connsiteY5" fmla="*/ 52387 h 2868172"/>
                <a:gd name="connsiteX6" fmla="*/ 924189 w 12192000"/>
                <a:gd name="connsiteY6" fmla="*/ 68262 h 2868172"/>
                <a:gd name="connsiteX7" fmla="*/ 962289 w 12192000"/>
                <a:gd name="connsiteY7" fmla="*/ 87312 h 2868172"/>
                <a:gd name="connsiteX8" fmla="*/ 1000389 w 12192000"/>
                <a:gd name="connsiteY8" fmla="*/ 106362 h 2868172"/>
                <a:gd name="connsiteX9" fmla="*/ 1036902 w 12192000"/>
                <a:gd name="connsiteY9" fmla="*/ 125412 h 2868172"/>
                <a:gd name="connsiteX10" fmla="*/ 1078177 w 12192000"/>
                <a:gd name="connsiteY10" fmla="*/ 141287 h 2868172"/>
                <a:gd name="connsiteX11" fmla="*/ 1124214 w 12192000"/>
                <a:gd name="connsiteY11" fmla="*/ 155575 h 2868172"/>
                <a:gd name="connsiteX12" fmla="*/ 1176602 w 12192000"/>
                <a:gd name="connsiteY12" fmla="*/ 166687 h 2868172"/>
                <a:gd name="connsiteX13" fmla="*/ 1236927 w 12192000"/>
                <a:gd name="connsiteY13" fmla="*/ 174625 h 2868172"/>
                <a:gd name="connsiteX14" fmla="*/ 1305189 w 12192000"/>
                <a:gd name="connsiteY14" fmla="*/ 176212 h 2868172"/>
                <a:gd name="connsiteX15" fmla="*/ 1373452 w 12192000"/>
                <a:gd name="connsiteY15" fmla="*/ 174625 h 2868172"/>
                <a:gd name="connsiteX16" fmla="*/ 1433777 w 12192000"/>
                <a:gd name="connsiteY16" fmla="*/ 166687 h 2868172"/>
                <a:gd name="connsiteX17" fmla="*/ 1486164 w 12192000"/>
                <a:gd name="connsiteY17" fmla="*/ 155575 h 2868172"/>
                <a:gd name="connsiteX18" fmla="*/ 1532202 w 12192000"/>
                <a:gd name="connsiteY18" fmla="*/ 141287 h 2868172"/>
                <a:gd name="connsiteX19" fmla="*/ 1573477 w 12192000"/>
                <a:gd name="connsiteY19" fmla="*/ 125412 h 2868172"/>
                <a:gd name="connsiteX20" fmla="*/ 1609989 w 12192000"/>
                <a:gd name="connsiteY20" fmla="*/ 106362 h 2868172"/>
                <a:gd name="connsiteX21" fmla="*/ 1648089 w 12192000"/>
                <a:gd name="connsiteY21" fmla="*/ 87312 h 2868172"/>
                <a:gd name="connsiteX22" fmla="*/ 1686189 w 12192000"/>
                <a:gd name="connsiteY22" fmla="*/ 68262 h 2868172"/>
                <a:gd name="connsiteX23" fmla="*/ 1722702 w 12192000"/>
                <a:gd name="connsiteY23" fmla="*/ 52387 h 2868172"/>
                <a:gd name="connsiteX24" fmla="*/ 1763977 w 12192000"/>
                <a:gd name="connsiteY24" fmla="*/ 36512 h 2868172"/>
                <a:gd name="connsiteX25" fmla="*/ 1810014 w 12192000"/>
                <a:gd name="connsiteY25" fmla="*/ 20637 h 2868172"/>
                <a:gd name="connsiteX26" fmla="*/ 1862402 w 12192000"/>
                <a:gd name="connsiteY26" fmla="*/ 9525 h 2868172"/>
                <a:gd name="connsiteX27" fmla="*/ 1922727 w 12192000"/>
                <a:gd name="connsiteY27" fmla="*/ 3175 h 2868172"/>
                <a:gd name="connsiteX28" fmla="*/ 1990989 w 12192000"/>
                <a:gd name="connsiteY28" fmla="*/ 0 h 2868172"/>
                <a:gd name="connsiteX29" fmla="*/ 2059252 w 12192000"/>
                <a:gd name="connsiteY29" fmla="*/ 3175 h 2868172"/>
                <a:gd name="connsiteX30" fmla="*/ 2119577 w 12192000"/>
                <a:gd name="connsiteY30" fmla="*/ 9525 h 2868172"/>
                <a:gd name="connsiteX31" fmla="*/ 2171964 w 12192000"/>
                <a:gd name="connsiteY31" fmla="*/ 20637 h 2868172"/>
                <a:gd name="connsiteX32" fmla="*/ 2218002 w 12192000"/>
                <a:gd name="connsiteY32" fmla="*/ 36512 h 2868172"/>
                <a:gd name="connsiteX33" fmla="*/ 2259277 w 12192000"/>
                <a:gd name="connsiteY33" fmla="*/ 52387 h 2868172"/>
                <a:gd name="connsiteX34" fmla="*/ 2295789 w 12192000"/>
                <a:gd name="connsiteY34" fmla="*/ 68262 h 2868172"/>
                <a:gd name="connsiteX35" fmla="*/ 2333889 w 12192000"/>
                <a:gd name="connsiteY35" fmla="*/ 87312 h 2868172"/>
                <a:gd name="connsiteX36" fmla="*/ 2371989 w 12192000"/>
                <a:gd name="connsiteY36" fmla="*/ 106362 h 2868172"/>
                <a:gd name="connsiteX37" fmla="*/ 2408502 w 12192000"/>
                <a:gd name="connsiteY37" fmla="*/ 125412 h 2868172"/>
                <a:gd name="connsiteX38" fmla="*/ 2449777 w 12192000"/>
                <a:gd name="connsiteY38" fmla="*/ 141287 h 2868172"/>
                <a:gd name="connsiteX39" fmla="*/ 2495814 w 12192000"/>
                <a:gd name="connsiteY39" fmla="*/ 155575 h 2868172"/>
                <a:gd name="connsiteX40" fmla="*/ 2548202 w 12192000"/>
                <a:gd name="connsiteY40" fmla="*/ 166687 h 2868172"/>
                <a:gd name="connsiteX41" fmla="*/ 2608527 w 12192000"/>
                <a:gd name="connsiteY41" fmla="*/ 174625 h 2868172"/>
                <a:gd name="connsiteX42" fmla="*/ 2676789 w 12192000"/>
                <a:gd name="connsiteY42" fmla="*/ 176212 h 2868172"/>
                <a:gd name="connsiteX43" fmla="*/ 2745052 w 12192000"/>
                <a:gd name="connsiteY43" fmla="*/ 174625 h 2868172"/>
                <a:gd name="connsiteX44" fmla="*/ 2805377 w 12192000"/>
                <a:gd name="connsiteY44" fmla="*/ 166687 h 2868172"/>
                <a:gd name="connsiteX45" fmla="*/ 2857764 w 12192000"/>
                <a:gd name="connsiteY45" fmla="*/ 155575 h 2868172"/>
                <a:gd name="connsiteX46" fmla="*/ 2903802 w 12192000"/>
                <a:gd name="connsiteY46" fmla="*/ 141287 h 2868172"/>
                <a:gd name="connsiteX47" fmla="*/ 2945077 w 12192000"/>
                <a:gd name="connsiteY47" fmla="*/ 125412 h 2868172"/>
                <a:gd name="connsiteX48" fmla="*/ 2981589 w 12192000"/>
                <a:gd name="connsiteY48" fmla="*/ 106362 h 2868172"/>
                <a:gd name="connsiteX49" fmla="*/ 3019689 w 12192000"/>
                <a:gd name="connsiteY49" fmla="*/ 87312 h 2868172"/>
                <a:gd name="connsiteX50" fmla="*/ 3057789 w 12192000"/>
                <a:gd name="connsiteY50" fmla="*/ 68262 h 2868172"/>
                <a:gd name="connsiteX51" fmla="*/ 3094302 w 12192000"/>
                <a:gd name="connsiteY51" fmla="*/ 52387 h 2868172"/>
                <a:gd name="connsiteX52" fmla="*/ 3135577 w 12192000"/>
                <a:gd name="connsiteY52" fmla="*/ 36512 h 2868172"/>
                <a:gd name="connsiteX53" fmla="*/ 3181614 w 12192000"/>
                <a:gd name="connsiteY53" fmla="*/ 20637 h 2868172"/>
                <a:gd name="connsiteX54" fmla="*/ 3234002 w 12192000"/>
                <a:gd name="connsiteY54" fmla="*/ 9525 h 2868172"/>
                <a:gd name="connsiteX55" fmla="*/ 3294327 w 12192000"/>
                <a:gd name="connsiteY55" fmla="*/ 3175 h 2868172"/>
                <a:gd name="connsiteX56" fmla="*/ 3361002 w 12192000"/>
                <a:gd name="connsiteY56" fmla="*/ 0 h 2868172"/>
                <a:gd name="connsiteX57" fmla="*/ 3430852 w 12192000"/>
                <a:gd name="connsiteY57" fmla="*/ 3175 h 2868172"/>
                <a:gd name="connsiteX58" fmla="*/ 3491177 w 12192000"/>
                <a:gd name="connsiteY58" fmla="*/ 9525 h 2868172"/>
                <a:gd name="connsiteX59" fmla="*/ 3543564 w 12192000"/>
                <a:gd name="connsiteY59" fmla="*/ 20637 h 2868172"/>
                <a:gd name="connsiteX60" fmla="*/ 3589602 w 12192000"/>
                <a:gd name="connsiteY60" fmla="*/ 36512 h 2868172"/>
                <a:gd name="connsiteX61" fmla="*/ 3630877 w 12192000"/>
                <a:gd name="connsiteY61" fmla="*/ 52387 h 2868172"/>
                <a:gd name="connsiteX62" fmla="*/ 3667389 w 12192000"/>
                <a:gd name="connsiteY62" fmla="*/ 68262 h 2868172"/>
                <a:gd name="connsiteX63" fmla="*/ 3705489 w 12192000"/>
                <a:gd name="connsiteY63" fmla="*/ 87312 h 2868172"/>
                <a:gd name="connsiteX64" fmla="*/ 3743589 w 12192000"/>
                <a:gd name="connsiteY64" fmla="*/ 106362 h 2868172"/>
                <a:gd name="connsiteX65" fmla="*/ 3780102 w 12192000"/>
                <a:gd name="connsiteY65" fmla="*/ 125412 h 2868172"/>
                <a:gd name="connsiteX66" fmla="*/ 3821377 w 12192000"/>
                <a:gd name="connsiteY66" fmla="*/ 141287 h 2868172"/>
                <a:gd name="connsiteX67" fmla="*/ 3867414 w 12192000"/>
                <a:gd name="connsiteY67" fmla="*/ 155575 h 2868172"/>
                <a:gd name="connsiteX68" fmla="*/ 3919802 w 12192000"/>
                <a:gd name="connsiteY68" fmla="*/ 166687 h 2868172"/>
                <a:gd name="connsiteX69" fmla="*/ 3980127 w 12192000"/>
                <a:gd name="connsiteY69" fmla="*/ 174625 h 2868172"/>
                <a:gd name="connsiteX70" fmla="*/ 4048389 w 12192000"/>
                <a:gd name="connsiteY70" fmla="*/ 176212 h 2868172"/>
                <a:gd name="connsiteX71" fmla="*/ 4116652 w 12192000"/>
                <a:gd name="connsiteY71" fmla="*/ 174625 h 2868172"/>
                <a:gd name="connsiteX72" fmla="*/ 4176977 w 12192000"/>
                <a:gd name="connsiteY72" fmla="*/ 166687 h 2868172"/>
                <a:gd name="connsiteX73" fmla="*/ 4229364 w 12192000"/>
                <a:gd name="connsiteY73" fmla="*/ 155575 h 2868172"/>
                <a:gd name="connsiteX74" fmla="*/ 4275402 w 12192000"/>
                <a:gd name="connsiteY74" fmla="*/ 141287 h 2868172"/>
                <a:gd name="connsiteX75" fmla="*/ 4316677 w 12192000"/>
                <a:gd name="connsiteY75" fmla="*/ 125412 h 2868172"/>
                <a:gd name="connsiteX76" fmla="*/ 4353189 w 12192000"/>
                <a:gd name="connsiteY76" fmla="*/ 106362 h 2868172"/>
                <a:gd name="connsiteX77" fmla="*/ 4429389 w 12192000"/>
                <a:gd name="connsiteY77" fmla="*/ 68262 h 2868172"/>
                <a:gd name="connsiteX78" fmla="*/ 4465902 w 12192000"/>
                <a:gd name="connsiteY78" fmla="*/ 52387 h 2868172"/>
                <a:gd name="connsiteX79" fmla="*/ 4507177 w 12192000"/>
                <a:gd name="connsiteY79" fmla="*/ 36512 h 2868172"/>
                <a:gd name="connsiteX80" fmla="*/ 4553215 w 12192000"/>
                <a:gd name="connsiteY80" fmla="*/ 20637 h 2868172"/>
                <a:gd name="connsiteX81" fmla="*/ 4605602 w 12192000"/>
                <a:gd name="connsiteY81" fmla="*/ 9525 h 2868172"/>
                <a:gd name="connsiteX82" fmla="*/ 4665928 w 12192000"/>
                <a:gd name="connsiteY82" fmla="*/ 3175 h 2868172"/>
                <a:gd name="connsiteX83" fmla="*/ 4734189 w 12192000"/>
                <a:gd name="connsiteY83" fmla="*/ 0 h 2868172"/>
                <a:gd name="connsiteX84" fmla="*/ 4802453 w 12192000"/>
                <a:gd name="connsiteY84" fmla="*/ 3175 h 2868172"/>
                <a:gd name="connsiteX85" fmla="*/ 4862777 w 12192000"/>
                <a:gd name="connsiteY85" fmla="*/ 9525 h 2868172"/>
                <a:gd name="connsiteX86" fmla="*/ 4915165 w 12192000"/>
                <a:gd name="connsiteY86" fmla="*/ 20637 h 2868172"/>
                <a:gd name="connsiteX87" fmla="*/ 4961201 w 12192000"/>
                <a:gd name="connsiteY87" fmla="*/ 36512 h 2868172"/>
                <a:gd name="connsiteX88" fmla="*/ 5002477 w 12192000"/>
                <a:gd name="connsiteY88" fmla="*/ 52387 h 2868172"/>
                <a:gd name="connsiteX89" fmla="*/ 5038989 w 12192000"/>
                <a:gd name="connsiteY89" fmla="*/ 68262 h 2868172"/>
                <a:gd name="connsiteX90" fmla="*/ 5077090 w 12192000"/>
                <a:gd name="connsiteY90" fmla="*/ 87312 h 2868172"/>
                <a:gd name="connsiteX91" fmla="*/ 5115189 w 12192000"/>
                <a:gd name="connsiteY91" fmla="*/ 106362 h 2868172"/>
                <a:gd name="connsiteX92" fmla="*/ 5151701 w 12192000"/>
                <a:gd name="connsiteY92" fmla="*/ 125412 h 2868172"/>
                <a:gd name="connsiteX93" fmla="*/ 5192977 w 12192000"/>
                <a:gd name="connsiteY93" fmla="*/ 141287 h 2868172"/>
                <a:gd name="connsiteX94" fmla="*/ 5239014 w 12192000"/>
                <a:gd name="connsiteY94" fmla="*/ 155575 h 2868172"/>
                <a:gd name="connsiteX95" fmla="*/ 5291401 w 12192000"/>
                <a:gd name="connsiteY95" fmla="*/ 166687 h 2868172"/>
                <a:gd name="connsiteX96" fmla="*/ 5351727 w 12192000"/>
                <a:gd name="connsiteY96" fmla="*/ 174625 h 2868172"/>
                <a:gd name="connsiteX97" fmla="*/ 5410199 w 12192000"/>
                <a:gd name="connsiteY97" fmla="*/ 175985 h 2868172"/>
                <a:gd name="connsiteX98" fmla="*/ 5468671 w 12192000"/>
                <a:gd name="connsiteY98" fmla="*/ 174625 h 2868172"/>
                <a:gd name="connsiteX99" fmla="*/ 5528996 w 12192000"/>
                <a:gd name="connsiteY99" fmla="*/ 166687 h 2868172"/>
                <a:gd name="connsiteX100" fmla="*/ 5581383 w 12192000"/>
                <a:gd name="connsiteY100" fmla="*/ 155575 h 2868172"/>
                <a:gd name="connsiteX101" fmla="*/ 5627421 w 12192000"/>
                <a:gd name="connsiteY101" fmla="*/ 141287 h 2868172"/>
                <a:gd name="connsiteX102" fmla="*/ 5668696 w 12192000"/>
                <a:gd name="connsiteY102" fmla="*/ 125412 h 2868172"/>
                <a:gd name="connsiteX103" fmla="*/ 5705209 w 12192000"/>
                <a:gd name="connsiteY103" fmla="*/ 106362 h 2868172"/>
                <a:gd name="connsiteX104" fmla="*/ 5743308 w 12192000"/>
                <a:gd name="connsiteY104" fmla="*/ 87312 h 2868172"/>
                <a:gd name="connsiteX105" fmla="*/ 5781408 w 12192000"/>
                <a:gd name="connsiteY105" fmla="*/ 68262 h 2868172"/>
                <a:gd name="connsiteX106" fmla="*/ 5817921 w 12192000"/>
                <a:gd name="connsiteY106" fmla="*/ 52387 h 2868172"/>
                <a:gd name="connsiteX107" fmla="*/ 5859196 w 12192000"/>
                <a:gd name="connsiteY107" fmla="*/ 36512 h 2868172"/>
                <a:gd name="connsiteX108" fmla="*/ 5905234 w 12192000"/>
                <a:gd name="connsiteY108" fmla="*/ 20637 h 2868172"/>
                <a:gd name="connsiteX109" fmla="*/ 5957621 w 12192000"/>
                <a:gd name="connsiteY109" fmla="*/ 9525 h 2868172"/>
                <a:gd name="connsiteX110" fmla="*/ 6017947 w 12192000"/>
                <a:gd name="connsiteY110" fmla="*/ 3175 h 2868172"/>
                <a:gd name="connsiteX111" fmla="*/ 6086209 w 12192000"/>
                <a:gd name="connsiteY111" fmla="*/ 0 h 2868172"/>
                <a:gd name="connsiteX112" fmla="*/ 6095999 w 12192000"/>
                <a:gd name="connsiteY112" fmla="*/ 455 h 2868172"/>
                <a:gd name="connsiteX113" fmla="*/ 6105789 w 12192000"/>
                <a:gd name="connsiteY113" fmla="*/ 0 h 2868172"/>
                <a:gd name="connsiteX114" fmla="*/ 6174052 w 12192000"/>
                <a:gd name="connsiteY114" fmla="*/ 3175 h 2868172"/>
                <a:gd name="connsiteX115" fmla="*/ 6234377 w 12192000"/>
                <a:gd name="connsiteY115" fmla="*/ 9525 h 2868172"/>
                <a:gd name="connsiteX116" fmla="*/ 6286764 w 12192000"/>
                <a:gd name="connsiteY116" fmla="*/ 20637 h 2868172"/>
                <a:gd name="connsiteX117" fmla="*/ 6332802 w 12192000"/>
                <a:gd name="connsiteY117" fmla="*/ 36512 h 2868172"/>
                <a:gd name="connsiteX118" fmla="*/ 6374077 w 12192000"/>
                <a:gd name="connsiteY118" fmla="*/ 52387 h 2868172"/>
                <a:gd name="connsiteX119" fmla="*/ 6410589 w 12192000"/>
                <a:gd name="connsiteY119" fmla="*/ 68262 h 2868172"/>
                <a:gd name="connsiteX120" fmla="*/ 6448689 w 12192000"/>
                <a:gd name="connsiteY120" fmla="*/ 87312 h 2868172"/>
                <a:gd name="connsiteX121" fmla="*/ 6486789 w 12192000"/>
                <a:gd name="connsiteY121" fmla="*/ 106362 h 2868172"/>
                <a:gd name="connsiteX122" fmla="*/ 6523302 w 12192000"/>
                <a:gd name="connsiteY122" fmla="*/ 125412 h 2868172"/>
                <a:gd name="connsiteX123" fmla="*/ 6564577 w 12192000"/>
                <a:gd name="connsiteY123" fmla="*/ 141287 h 2868172"/>
                <a:gd name="connsiteX124" fmla="*/ 6610614 w 12192000"/>
                <a:gd name="connsiteY124" fmla="*/ 155575 h 2868172"/>
                <a:gd name="connsiteX125" fmla="*/ 6663002 w 12192000"/>
                <a:gd name="connsiteY125" fmla="*/ 166687 h 2868172"/>
                <a:gd name="connsiteX126" fmla="*/ 6723327 w 12192000"/>
                <a:gd name="connsiteY126" fmla="*/ 174625 h 2868172"/>
                <a:gd name="connsiteX127" fmla="*/ 6781799 w 12192000"/>
                <a:gd name="connsiteY127" fmla="*/ 175985 h 2868172"/>
                <a:gd name="connsiteX128" fmla="*/ 6840271 w 12192000"/>
                <a:gd name="connsiteY128" fmla="*/ 174625 h 2868172"/>
                <a:gd name="connsiteX129" fmla="*/ 6900596 w 12192000"/>
                <a:gd name="connsiteY129" fmla="*/ 166687 h 2868172"/>
                <a:gd name="connsiteX130" fmla="*/ 6952983 w 12192000"/>
                <a:gd name="connsiteY130" fmla="*/ 155575 h 2868172"/>
                <a:gd name="connsiteX131" fmla="*/ 6999021 w 12192000"/>
                <a:gd name="connsiteY131" fmla="*/ 141287 h 2868172"/>
                <a:gd name="connsiteX132" fmla="*/ 7040296 w 12192000"/>
                <a:gd name="connsiteY132" fmla="*/ 125412 h 2868172"/>
                <a:gd name="connsiteX133" fmla="*/ 7076808 w 12192000"/>
                <a:gd name="connsiteY133" fmla="*/ 106362 h 2868172"/>
                <a:gd name="connsiteX134" fmla="*/ 7114908 w 12192000"/>
                <a:gd name="connsiteY134" fmla="*/ 87312 h 2868172"/>
                <a:gd name="connsiteX135" fmla="*/ 7153008 w 12192000"/>
                <a:gd name="connsiteY135" fmla="*/ 68262 h 2868172"/>
                <a:gd name="connsiteX136" fmla="*/ 7189521 w 12192000"/>
                <a:gd name="connsiteY136" fmla="*/ 52387 h 2868172"/>
                <a:gd name="connsiteX137" fmla="*/ 7230796 w 12192000"/>
                <a:gd name="connsiteY137" fmla="*/ 36512 h 2868172"/>
                <a:gd name="connsiteX138" fmla="*/ 7276833 w 12192000"/>
                <a:gd name="connsiteY138" fmla="*/ 20637 h 2868172"/>
                <a:gd name="connsiteX139" fmla="*/ 7329221 w 12192000"/>
                <a:gd name="connsiteY139" fmla="*/ 9525 h 2868172"/>
                <a:gd name="connsiteX140" fmla="*/ 7389546 w 12192000"/>
                <a:gd name="connsiteY140" fmla="*/ 3175 h 2868172"/>
                <a:gd name="connsiteX141" fmla="*/ 7457808 w 12192000"/>
                <a:gd name="connsiteY141" fmla="*/ 0 h 2868172"/>
                <a:gd name="connsiteX142" fmla="*/ 7526071 w 12192000"/>
                <a:gd name="connsiteY142" fmla="*/ 3175 h 2868172"/>
                <a:gd name="connsiteX143" fmla="*/ 7586396 w 12192000"/>
                <a:gd name="connsiteY143" fmla="*/ 9525 h 2868172"/>
                <a:gd name="connsiteX144" fmla="*/ 7638783 w 12192000"/>
                <a:gd name="connsiteY144" fmla="*/ 20637 h 2868172"/>
                <a:gd name="connsiteX145" fmla="*/ 7684821 w 12192000"/>
                <a:gd name="connsiteY145" fmla="*/ 36512 h 2868172"/>
                <a:gd name="connsiteX146" fmla="*/ 7726096 w 12192000"/>
                <a:gd name="connsiteY146" fmla="*/ 52387 h 2868172"/>
                <a:gd name="connsiteX147" fmla="*/ 7762608 w 12192000"/>
                <a:gd name="connsiteY147" fmla="*/ 68262 h 2868172"/>
                <a:gd name="connsiteX148" fmla="*/ 7800708 w 12192000"/>
                <a:gd name="connsiteY148" fmla="*/ 87312 h 2868172"/>
                <a:gd name="connsiteX149" fmla="*/ 7838808 w 12192000"/>
                <a:gd name="connsiteY149" fmla="*/ 106362 h 2868172"/>
                <a:gd name="connsiteX150" fmla="*/ 7875321 w 12192000"/>
                <a:gd name="connsiteY150" fmla="*/ 125412 h 2868172"/>
                <a:gd name="connsiteX151" fmla="*/ 7916596 w 12192000"/>
                <a:gd name="connsiteY151" fmla="*/ 141287 h 2868172"/>
                <a:gd name="connsiteX152" fmla="*/ 7962633 w 12192000"/>
                <a:gd name="connsiteY152" fmla="*/ 155575 h 2868172"/>
                <a:gd name="connsiteX153" fmla="*/ 8015021 w 12192000"/>
                <a:gd name="connsiteY153" fmla="*/ 166687 h 2868172"/>
                <a:gd name="connsiteX154" fmla="*/ 8075346 w 12192000"/>
                <a:gd name="connsiteY154" fmla="*/ 174625 h 2868172"/>
                <a:gd name="connsiteX155" fmla="*/ 8143608 w 12192000"/>
                <a:gd name="connsiteY155" fmla="*/ 176212 h 2868172"/>
                <a:gd name="connsiteX156" fmla="*/ 8211871 w 12192000"/>
                <a:gd name="connsiteY156" fmla="*/ 174625 h 2868172"/>
                <a:gd name="connsiteX157" fmla="*/ 8272196 w 12192000"/>
                <a:gd name="connsiteY157" fmla="*/ 166687 h 2868172"/>
                <a:gd name="connsiteX158" fmla="*/ 8324583 w 12192000"/>
                <a:gd name="connsiteY158" fmla="*/ 155575 h 2868172"/>
                <a:gd name="connsiteX159" fmla="*/ 8370621 w 12192000"/>
                <a:gd name="connsiteY159" fmla="*/ 141287 h 2868172"/>
                <a:gd name="connsiteX160" fmla="*/ 8411896 w 12192000"/>
                <a:gd name="connsiteY160" fmla="*/ 125412 h 2868172"/>
                <a:gd name="connsiteX161" fmla="*/ 8448408 w 12192000"/>
                <a:gd name="connsiteY161" fmla="*/ 106362 h 2868172"/>
                <a:gd name="connsiteX162" fmla="*/ 8486508 w 12192000"/>
                <a:gd name="connsiteY162" fmla="*/ 87312 h 2868172"/>
                <a:gd name="connsiteX163" fmla="*/ 8524608 w 12192000"/>
                <a:gd name="connsiteY163" fmla="*/ 68262 h 2868172"/>
                <a:gd name="connsiteX164" fmla="*/ 8561120 w 12192000"/>
                <a:gd name="connsiteY164" fmla="*/ 52387 h 2868172"/>
                <a:gd name="connsiteX165" fmla="*/ 8602396 w 12192000"/>
                <a:gd name="connsiteY165" fmla="*/ 36512 h 2868172"/>
                <a:gd name="connsiteX166" fmla="*/ 8648432 w 12192000"/>
                <a:gd name="connsiteY166" fmla="*/ 20637 h 2868172"/>
                <a:gd name="connsiteX167" fmla="*/ 8700820 w 12192000"/>
                <a:gd name="connsiteY167" fmla="*/ 9525 h 2868172"/>
                <a:gd name="connsiteX168" fmla="*/ 8761146 w 12192000"/>
                <a:gd name="connsiteY168" fmla="*/ 3175 h 2868172"/>
                <a:gd name="connsiteX169" fmla="*/ 8827820 w 12192000"/>
                <a:gd name="connsiteY169" fmla="*/ 0 h 2868172"/>
                <a:gd name="connsiteX170" fmla="*/ 8897670 w 12192000"/>
                <a:gd name="connsiteY170" fmla="*/ 3175 h 2868172"/>
                <a:gd name="connsiteX171" fmla="*/ 8957996 w 12192000"/>
                <a:gd name="connsiteY171" fmla="*/ 9525 h 2868172"/>
                <a:gd name="connsiteX172" fmla="*/ 9010382 w 12192000"/>
                <a:gd name="connsiteY172" fmla="*/ 20637 h 2868172"/>
                <a:gd name="connsiteX173" fmla="*/ 9056420 w 12192000"/>
                <a:gd name="connsiteY173" fmla="*/ 36512 h 2868172"/>
                <a:gd name="connsiteX174" fmla="*/ 9097696 w 12192000"/>
                <a:gd name="connsiteY174" fmla="*/ 52387 h 2868172"/>
                <a:gd name="connsiteX175" fmla="*/ 9134208 w 12192000"/>
                <a:gd name="connsiteY175" fmla="*/ 68262 h 2868172"/>
                <a:gd name="connsiteX176" fmla="*/ 9172308 w 12192000"/>
                <a:gd name="connsiteY176" fmla="*/ 87312 h 2868172"/>
                <a:gd name="connsiteX177" fmla="*/ 9210408 w 12192000"/>
                <a:gd name="connsiteY177" fmla="*/ 106362 h 2868172"/>
                <a:gd name="connsiteX178" fmla="*/ 9246920 w 12192000"/>
                <a:gd name="connsiteY178" fmla="*/ 125412 h 2868172"/>
                <a:gd name="connsiteX179" fmla="*/ 9288196 w 12192000"/>
                <a:gd name="connsiteY179" fmla="*/ 141287 h 2868172"/>
                <a:gd name="connsiteX180" fmla="*/ 9334232 w 12192000"/>
                <a:gd name="connsiteY180" fmla="*/ 155575 h 2868172"/>
                <a:gd name="connsiteX181" fmla="*/ 9386620 w 12192000"/>
                <a:gd name="connsiteY181" fmla="*/ 166687 h 2868172"/>
                <a:gd name="connsiteX182" fmla="*/ 9446946 w 12192000"/>
                <a:gd name="connsiteY182" fmla="*/ 174625 h 2868172"/>
                <a:gd name="connsiteX183" fmla="*/ 9515208 w 12192000"/>
                <a:gd name="connsiteY183" fmla="*/ 176212 h 2868172"/>
                <a:gd name="connsiteX184" fmla="*/ 9583470 w 12192000"/>
                <a:gd name="connsiteY184" fmla="*/ 174625 h 2868172"/>
                <a:gd name="connsiteX185" fmla="*/ 9643796 w 12192000"/>
                <a:gd name="connsiteY185" fmla="*/ 166687 h 2868172"/>
                <a:gd name="connsiteX186" fmla="*/ 9696182 w 12192000"/>
                <a:gd name="connsiteY186" fmla="*/ 155575 h 2868172"/>
                <a:gd name="connsiteX187" fmla="*/ 9742220 w 12192000"/>
                <a:gd name="connsiteY187" fmla="*/ 141287 h 2868172"/>
                <a:gd name="connsiteX188" fmla="*/ 9783496 w 12192000"/>
                <a:gd name="connsiteY188" fmla="*/ 125412 h 2868172"/>
                <a:gd name="connsiteX189" fmla="*/ 9820008 w 12192000"/>
                <a:gd name="connsiteY189" fmla="*/ 106362 h 2868172"/>
                <a:gd name="connsiteX190" fmla="*/ 9896208 w 12192000"/>
                <a:gd name="connsiteY190" fmla="*/ 68262 h 2868172"/>
                <a:gd name="connsiteX191" fmla="*/ 9932720 w 12192000"/>
                <a:gd name="connsiteY191" fmla="*/ 52387 h 2868172"/>
                <a:gd name="connsiteX192" fmla="*/ 9973996 w 12192000"/>
                <a:gd name="connsiteY192" fmla="*/ 36512 h 2868172"/>
                <a:gd name="connsiteX193" fmla="*/ 10020032 w 12192000"/>
                <a:gd name="connsiteY193" fmla="*/ 20637 h 2868172"/>
                <a:gd name="connsiteX194" fmla="*/ 10072420 w 12192000"/>
                <a:gd name="connsiteY194" fmla="*/ 9525 h 2868172"/>
                <a:gd name="connsiteX195" fmla="*/ 10132746 w 12192000"/>
                <a:gd name="connsiteY195" fmla="*/ 3175 h 2868172"/>
                <a:gd name="connsiteX196" fmla="*/ 10201008 w 12192000"/>
                <a:gd name="connsiteY196" fmla="*/ 0 h 2868172"/>
                <a:gd name="connsiteX197" fmla="*/ 10269270 w 12192000"/>
                <a:gd name="connsiteY197" fmla="*/ 3175 h 2868172"/>
                <a:gd name="connsiteX198" fmla="*/ 10329596 w 12192000"/>
                <a:gd name="connsiteY198" fmla="*/ 9525 h 2868172"/>
                <a:gd name="connsiteX199" fmla="*/ 10381982 w 12192000"/>
                <a:gd name="connsiteY199" fmla="*/ 20637 h 2868172"/>
                <a:gd name="connsiteX200" fmla="*/ 10428020 w 12192000"/>
                <a:gd name="connsiteY200" fmla="*/ 36512 h 2868172"/>
                <a:gd name="connsiteX201" fmla="*/ 10469296 w 12192000"/>
                <a:gd name="connsiteY201" fmla="*/ 52387 h 2868172"/>
                <a:gd name="connsiteX202" fmla="*/ 10505808 w 12192000"/>
                <a:gd name="connsiteY202" fmla="*/ 68262 h 2868172"/>
                <a:gd name="connsiteX203" fmla="*/ 10543908 w 12192000"/>
                <a:gd name="connsiteY203" fmla="*/ 87312 h 2868172"/>
                <a:gd name="connsiteX204" fmla="*/ 10582008 w 12192000"/>
                <a:gd name="connsiteY204" fmla="*/ 106362 h 2868172"/>
                <a:gd name="connsiteX205" fmla="*/ 10618520 w 12192000"/>
                <a:gd name="connsiteY205" fmla="*/ 125412 h 2868172"/>
                <a:gd name="connsiteX206" fmla="*/ 10659796 w 12192000"/>
                <a:gd name="connsiteY206" fmla="*/ 141287 h 2868172"/>
                <a:gd name="connsiteX207" fmla="*/ 10705832 w 12192000"/>
                <a:gd name="connsiteY207" fmla="*/ 155575 h 2868172"/>
                <a:gd name="connsiteX208" fmla="*/ 10758220 w 12192000"/>
                <a:gd name="connsiteY208" fmla="*/ 166687 h 2868172"/>
                <a:gd name="connsiteX209" fmla="*/ 10818546 w 12192000"/>
                <a:gd name="connsiteY209" fmla="*/ 174625 h 2868172"/>
                <a:gd name="connsiteX210" fmla="*/ 10886808 w 12192000"/>
                <a:gd name="connsiteY210" fmla="*/ 176212 h 2868172"/>
                <a:gd name="connsiteX211" fmla="*/ 10955070 w 12192000"/>
                <a:gd name="connsiteY211" fmla="*/ 174625 h 2868172"/>
                <a:gd name="connsiteX212" fmla="*/ 11015396 w 12192000"/>
                <a:gd name="connsiteY212" fmla="*/ 166687 h 2868172"/>
                <a:gd name="connsiteX213" fmla="*/ 11067782 w 12192000"/>
                <a:gd name="connsiteY213" fmla="*/ 155575 h 2868172"/>
                <a:gd name="connsiteX214" fmla="*/ 11113820 w 12192000"/>
                <a:gd name="connsiteY214" fmla="*/ 141287 h 2868172"/>
                <a:gd name="connsiteX215" fmla="*/ 11155096 w 12192000"/>
                <a:gd name="connsiteY215" fmla="*/ 125412 h 2868172"/>
                <a:gd name="connsiteX216" fmla="*/ 11191608 w 12192000"/>
                <a:gd name="connsiteY216" fmla="*/ 106362 h 2868172"/>
                <a:gd name="connsiteX217" fmla="*/ 11229708 w 12192000"/>
                <a:gd name="connsiteY217" fmla="*/ 87312 h 2868172"/>
                <a:gd name="connsiteX218" fmla="*/ 11267808 w 12192000"/>
                <a:gd name="connsiteY218" fmla="*/ 68262 h 2868172"/>
                <a:gd name="connsiteX219" fmla="*/ 11304320 w 12192000"/>
                <a:gd name="connsiteY219" fmla="*/ 52387 h 2868172"/>
                <a:gd name="connsiteX220" fmla="*/ 11345596 w 12192000"/>
                <a:gd name="connsiteY220" fmla="*/ 36512 h 2868172"/>
                <a:gd name="connsiteX221" fmla="*/ 11391632 w 12192000"/>
                <a:gd name="connsiteY221" fmla="*/ 20637 h 2868172"/>
                <a:gd name="connsiteX222" fmla="*/ 11444020 w 12192000"/>
                <a:gd name="connsiteY222" fmla="*/ 9525 h 2868172"/>
                <a:gd name="connsiteX223" fmla="*/ 11504346 w 12192000"/>
                <a:gd name="connsiteY223" fmla="*/ 3175 h 2868172"/>
                <a:gd name="connsiteX224" fmla="*/ 11572608 w 12192000"/>
                <a:gd name="connsiteY224" fmla="*/ 0 h 2868172"/>
                <a:gd name="connsiteX225" fmla="*/ 11640870 w 12192000"/>
                <a:gd name="connsiteY225" fmla="*/ 3175 h 2868172"/>
                <a:gd name="connsiteX226" fmla="*/ 11701196 w 12192000"/>
                <a:gd name="connsiteY226" fmla="*/ 9525 h 2868172"/>
                <a:gd name="connsiteX227" fmla="*/ 11753582 w 12192000"/>
                <a:gd name="connsiteY227" fmla="*/ 20637 h 2868172"/>
                <a:gd name="connsiteX228" fmla="*/ 11799620 w 12192000"/>
                <a:gd name="connsiteY228" fmla="*/ 36512 h 2868172"/>
                <a:gd name="connsiteX229" fmla="*/ 11840896 w 12192000"/>
                <a:gd name="connsiteY229" fmla="*/ 52387 h 2868172"/>
                <a:gd name="connsiteX230" fmla="*/ 11877408 w 12192000"/>
                <a:gd name="connsiteY230" fmla="*/ 68262 h 2868172"/>
                <a:gd name="connsiteX231" fmla="*/ 11915508 w 12192000"/>
                <a:gd name="connsiteY231" fmla="*/ 87312 h 2868172"/>
                <a:gd name="connsiteX232" fmla="*/ 11953608 w 12192000"/>
                <a:gd name="connsiteY232" fmla="*/ 106362 h 2868172"/>
                <a:gd name="connsiteX233" fmla="*/ 11990120 w 12192000"/>
                <a:gd name="connsiteY233" fmla="*/ 125412 h 2868172"/>
                <a:gd name="connsiteX234" fmla="*/ 12031396 w 12192000"/>
                <a:gd name="connsiteY234" fmla="*/ 141287 h 2868172"/>
                <a:gd name="connsiteX235" fmla="*/ 12077432 w 12192000"/>
                <a:gd name="connsiteY235" fmla="*/ 155575 h 2868172"/>
                <a:gd name="connsiteX236" fmla="*/ 12129820 w 12192000"/>
                <a:gd name="connsiteY236" fmla="*/ 166688 h 2868172"/>
                <a:gd name="connsiteX237" fmla="*/ 12190146 w 12192000"/>
                <a:gd name="connsiteY237" fmla="*/ 174625 h 2868172"/>
                <a:gd name="connsiteX238" fmla="*/ 12192000 w 12192000"/>
                <a:gd name="connsiteY238" fmla="*/ 174668 h 2868172"/>
                <a:gd name="connsiteX239" fmla="*/ 12192000 w 12192000"/>
                <a:gd name="connsiteY239" fmla="*/ 319047 h 2868172"/>
                <a:gd name="connsiteX240" fmla="*/ 12192000 w 12192000"/>
                <a:gd name="connsiteY240" fmla="*/ 885826 h 2868172"/>
                <a:gd name="connsiteX241" fmla="*/ 12192000 w 12192000"/>
                <a:gd name="connsiteY241" fmla="*/ 1030205 h 2868172"/>
                <a:gd name="connsiteX242" fmla="*/ 12192000 w 12192000"/>
                <a:gd name="connsiteY242" fmla="*/ 1553722 h 2868172"/>
                <a:gd name="connsiteX243" fmla="*/ 12192000 w 12192000"/>
                <a:gd name="connsiteY243" fmla="*/ 1787292 h 2868172"/>
                <a:gd name="connsiteX244" fmla="*/ 12192000 w 12192000"/>
                <a:gd name="connsiteY244" fmla="*/ 1931671 h 2868172"/>
                <a:gd name="connsiteX245" fmla="*/ 12192000 w 12192000"/>
                <a:gd name="connsiteY245" fmla="*/ 2868172 h 2868172"/>
                <a:gd name="connsiteX246" fmla="*/ 12191997 w 12192000"/>
                <a:gd name="connsiteY246" fmla="*/ 2868172 h 2868172"/>
                <a:gd name="connsiteX247" fmla="*/ 1 w 12192000"/>
                <a:gd name="connsiteY247" fmla="*/ 2868172 h 2868172"/>
                <a:gd name="connsiteX248" fmla="*/ 0 w 12192000"/>
                <a:gd name="connsiteY248" fmla="*/ 2868172 h 2868172"/>
                <a:gd name="connsiteX249" fmla="*/ 0 w 12192000"/>
                <a:gd name="connsiteY249" fmla="*/ 1931671 h 2868172"/>
                <a:gd name="connsiteX250" fmla="*/ 0 w 12192000"/>
                <a:gd name="connsiteY250" fmla="*/ 1787292 h 2868172"/>
                <a:gd name="connsiteX251" fmla="*/ 0 w 12192000"/>
                <a:gd name="connsiteY251" fmla="*/ 1553722 h 2868172"/>
                <a:gd name="connsiteX252" fmla="*/ 0 w 12192000"/>
                <a:gd name="connsiteY252" fmla="*/ 1030205 h 2868172"/>
                <a:gd name="connsiteX253" fmla="*/ 0 w 12192000"/>
                <a:gd name="connsiteY253" fmla="*/ 885826 h 2868172"/>
                <a:gd name="connsiteX254" fmla="*/ 0 w 12192000"/>
                <a:gd name="connsiteY254" fmla="*/ 319047 h 2868172"/>
                <a:gd name="connsiteX255" fmla="*/ 0 w 12192000"/>
                <a:gd name="connsiteY255" fmla="*/ 174668 h 2868172"/>
                <a:gd name="connsiteX256" fmla="*/ 1852 w 12192000"/>
                <a:gd name="connsiteY256" fmla="*/ 174625 h 2868172"/>
                <a:gd name="connsiteX257" fmla="*/ 62177 w 12192000"/>
                <a:gd name="connsiteY257" fmla="*/ 166687 h 2868172"/>
                <a:gd name="connsiteX258" fmla="*/ 114564 w 12192000"/>
                <a:gd name="connsiteY258" fmla="*/ 155575 h 2868172"/>
                <a:gd name="connsiteX259" fmla="*/ 160602 w 12192000"/>
                <a:gd name="connsiteY259" fmla="*/ 141287 h 2868172"/>
                <a:gd name="connsiteX260" fmla="*/ 201877 w 12192000"/>
                <a:gd name="connsiteY260" fmla="*/ 125412 h 2868172"/>
                <a:gd name="connsiteX261" fmla="*/ 238389 w 12192000"/>
                <a:gd name="connsiteY261" fmla="*/ 106362 h 2868172"/>
                <a:gd name="connsiteX262" fmla="*/ 276489 w 12192000"/>
                <a:gd name="connsiteY262" fmla="*/ 87312 h 2868172"/>
                <a:gd name="connsiteX263" fmla="*/ 314589 w 12192000"/>
                <a:gd name="connsiteY263" fmla="*/ 68262 h 2868172"/>
                <a:gd name="connsiteX264" fmla="*/ 351102 w 12192000"/>
                <a:gd name="connsiteY264" fmla="*/ 52387 h 2868172"/>
                <a:gd name="connsiteX265" fmla="*/ 392377 w 12192000"/>
                <a:gd name="connsiteY265" fmla="*/ 36512 h 2868172"/>
                <a:gd name="connsiteX266" fmla="*/ 438414 w 12192000"/>
                <a:gd name="connsiteY266" fmla="*/ 20637 h 2868172"/>
                <a:gd name="connsiteX267" fmla="*/ 490802 w 12192000"/>
                <a:gd name="connsiteY267" fmla="*/ 9525 h 2868172"/>
                <a:gd name="connsiteX268" fmla="*/ 551127 w 12192000"/>
                <a:gd name="connsiteY268" fmla="*/ 3175 h 2868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Lst>
              <a:rect l="l" t="t" r="r" b="b"/>
              <a:pathLst>
                <a:path w="12192000" h="2868172">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7"/>
                  </a:lnTo>
                  <a:lnTo>
                    <a:pt x="12192000" y="885826"/>
                  </a:lnTo>
                  <a:lnTo>
                    <a:pt x="12192000" y="1030205"/>
                  </a:lnTo>
                  <a:lnTo>
                    <a:pt x="12192000" y="1553722"/>
                  </a:lnTo>
                  <a:lnTo>
                    <a:pt x="12192000" y="1787292"/>
                  </a:lnTo>
                  <a:lnTo>
                    <a:pt x="12192000" y="1931671"/>
                  </a:lnTo>
                  <a:lnTo>
                    <a:pt x="12192000" y="2868172"/>
                  </a:lnTo>
                  <a:lnTo>
                    <a:pt x="12191997" y="2868172"/>
                  </a:lnTo>
                  <a:lnTo>
                    <a:pt x="1" y="2868172"/>
                  </a:lnTo>
                  <a:lnTo>
                    <a:pt x="0" y="2868172"/>
                  </a:lnTo>
                  <a:lnTo>
                    <a:pt x="0" y="1931671"/>
                  </a:lnTo>
                  <a:lnTo>
                    <a:pt x="0" y="1787292"/>
                  </a:lnTo>
                  <a:lnTo>
                    <a:pt x="0" y="1553722"/>
                  </a:lnTo>
                  <a:lnTo>
                    <a:pt x="0" y="1030205"/>
                  </a:lnTo>
                  <a:lnTo>
                    <a:pt x="0" y="885826"/>
                  </a:lnTo>
                  <a:lnTo>
                    <a:pt x="0" y="319047"/>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2" name="Freeform: Shape 34">
              <a:extLst>
                <a:ext uri="{FF2B5EF4-FFF2-40B4-BE49-F238E27FC236}">
                  <a16:creationId xmlns:a16="http://schemas.microsoft.com/office/drawing/2014/main" id="{7A502461-DBD9-4B84-92C9-8D95C948D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845450"/>
              <a:ext cx="12192000" cy="3012550"/>
            </a:xfrm>
            <a:custGeom>
              <a:avLst/>
              <a:gdLst>
                <a:gd name="connsiteX0" fmla="*/ 619389 w 12192000"/>
                <a:gd name="connsiteY0" fmla="*/ 0 h 3012550"/>
                <a:gd name="connsiteX1" fmla="*/ 687652 w 12192000"/>
                <a:gd name="connsiteY1" fmla="*/ 3175 h 3012550"/>
                <a:gd name="connsiteX2" fmla="*/ 747977 w 12192000"/>
                <a:gd name="connsiteY2" fmla="*/ 9525 h 3012550"/>
                <a:gd name="connsiteX3" fmla="*/ 800364 w 12192000"/>
                <a:gd name="connsiteY3" fmla="*/ 20637 h 3012550"/>
                <a:gd name="connsiteX4" fmla="*/ 846402 w 12192000"/>
                <a:gd name="connsiteY4" fmla="*/ 36512 h 3012550"/>
                <a:gd name="connsiteX5" fmla="*/ 887677 w 12192000"/>
                <a:gd name="connsiteY5" fmla="*/ 52387 h 3012550"/>
                <a:gd name="connsiteX6" fmla="*/ 924189 w 12192000"/>
                <a:gd name="connsiteY6" fmla="*/ 68262 h 3012550"/>
                <a:gd name="connsiteX7" fmla="*/ 962289 w 12192000"/>
                <a:gd name="connsiteY7" fmla="*/ 87312 h 3012550"/>
                <a:gd name="connsiteX8" fmla="*/ 1000389 w 12192000"/>
                <a:gd name="connsiteY8" fmla="*/ 106362 h 3012550"/>
                <a:gd name="connsiteX9" fmla="*/ 1036902 w 12192000"/>
                <a:gd name="connsiteY9" fmla="*/ 125412 h 3012550"/>
                <a:gd name="connsiteX10" fmla="*/ 1078177 w 12192000"/>
                <a:gd name="connsiteY10" fmla="*/ 141287 h 3012550"/>
                <a:gd name="connsiteX11" fmla="*/ 1124214 w 12192000"/>
                <a:gd name="connsiteY11" fmla="*/ 155575 h 3012550"/>
                <a:gd name="connsiteX12" fmla="*/ 1176602 w 12192000"/>
                <a:gd name="connsiteY12" fmla="*/ 166687 h 3012550"/>
                <a:gd name="connsiteX13" fmla="*/ 1236927 w 12192000"/>
                <a:gd name="connsiteY13" fmla="*/ 174625 h 3012550"/>
                <a:gd name="connsiteX14" fmla="*/ 1305189 w 12192000"/>
                <a:gd name="connsiteY14" fmla="*/ 176212 h 3012550"/>
                <a:gd name="connsiteX15" fmla="*/ 1373452 w 12192000"/>
                <a:gd name="connsiteY15" fmla="*/ 174625 h 3012550"/>
                <a:gd name="connsiteX16" fmla="*/ 1433777 w 12192000"/>
                <a:gd name="connsiteY16" fmla="*/ 166687 h 3012550"/>
                <a:gd name="connsiteX17" fmla="*/ 1486164 w 12192000"/>
                <a:gd name="connsiteY17" fmla="*/ 155575 h 3012550"/>
                <a:gd name="connsiteX18" fmla="*/ 1532202 w 12192000"/>
                <a:gd name="connsiteY18" fmla="*/ 141287 h 3012550"/>
                <a:gd name="connsiteX19" fmla="*/ 1573477 w 12192000"/>
                <a:gd name="connsiteY19" fmla="*/ 125412 h 3012550"/>
                <a:gd name="connsiteX20" fmla="*/ 1609989 w 12192000"/>
                <a:gd name="connsiteY20" fmla="*/ 106362 h 3012550"/>
                <a:gd name="connsiteX21" fmla="*/ 1648089 w 12192000"/>
                <a:gd name="connsiteY21" fmla="*/ 87312 h 3012550"/>
                <a:gd name="connsiteX22" fmla="*/ 1686189 w 12192000"/>
                <a:gd name="connsiteY22" fmla="*/ 68262 h 3012550"/>
                <a:gd name="connsiteX23" fmla="*/ 1722702 w 12192000"/>
                <a:gd name="connsiteY23" fmla="*/ 52387 h 3012550"/>
                <a:gd name="connsiteX24" fmla="*/ 1763977 w 12192000"/>
                <a:gd name="connsiteY24" fmla="*/ 36512 h 3012550"/>
                <a:gd name="connsiteX25" fmla="*/ 1810014 w 12192000"/>
                <a:gd name="connsiteY25" fmla="*/ 20637 h 3012550"/>
                <a:gd name="connsiteX26" fmla="*/ 1862402 w 12192000"/>
                <a:gd name="connsiteY26" fmla="*/ 9525 h 3012550"/>
                <a:gd name="connsiteX27" fmla="*/ 1922727 w 12192000"/>
                <a:gd name="connsiteY27" fmla="*/ 3175 h 3012550"/>
                <a:gd name="connsiteX28" fmla="*/ 1990989 w 12192000"/>
                <a:gd name="connsiteY28" fmla="*/ 0 h 3012550"/>
                <a:gd name="connsiteX29" fmla="*/ 2059252 w 12192000"/>
                <a:gd name="connsiteY29" fmla="*/ 3175 h 3012550"/>
                <a:gd name="connsiteX30" fmla="*/ 2119577 w 12192000"/>
                <a:gd name="connsiteY30" fmla="*/ 9525 h 3012550"/>
                <a:gd name="connsiteX31" fmla="*/ 2171964 w 12192000"/>
                <a:gd name="connsiteY31" fmla="*/ 20637 h 3012550"/>
                <a:gd name="connsiteX32" fmla="*/ 2218002 w 12192000"/>
                <a:gd name="connsiteY32" fmla="*/ 36512 h 3012550"/>
                <a:gd name="connsiteX33" fmla="*/ 2259277 w 12192000"/>
                <a:gd name="connsiteY33" fmla="*/ 52387 h 3012550"/>
                <a:gd name="connsiteX34" fmla="*/ 2295789 w 12192000"/>
                <a:gd name="connsiteY34" fmla="*/ 68262 h 3012550"/>
                <a:gd name="connsiteX35" fmla="*/ 2333889 w 12192000"/>
                <a:gd name="connsiteY35" fmla="*/ 87312 h 3012550"/>
                <a:gd name="connsiteX36" fmla="*/ 2371989 w 12192000"/>
                <a:gd name="connsiteY36" fmla="*/ 106362 h 3012550"/>
                <a:gd name="connsiteX37" fmla="*/ 2408502 w 12192000"/>
                <a:gd name="connsiteY37" fmla="*/ 125412 h 3012550"/>
                <a:gd name="connsiteX38" fmla="*/ 2449777 w 12192000"/>
                <a:gd name="connsiteY38" fmla="*/ 141287 h 3012550"/>
                <a:gd name="connsiteX39" fmla="*/ 2495814 w 12192000"/>
                <a:gd name="connsiteY39" fmla="*/ 155575 h 3012550"/>
                <a:gd name="connsiteX40" fmla="*/ 2548202 w 12192000"/>
                <a:gd name="connsiteY40" fmla="*/ 166687 h 3012550"/>
                <a:gd name="connsiteX41" fmla="*/ 2608527 w 12192000"/>
                <a:gd name="connsiteY41" fmla="*/ 174625 h 3012550"/>
                <a:gd name="connsiteX42" fmla="*/ 2676789 w 12192000"/>
                <a:gd name="connsiteY42" fmla="*/ 176212 h 3012550"/>
                <a:gd name="connsiteX43" fmla="*/ 2745052 w 12192000"/>
                <a:gd name="connsiteY43" fmla="*/ 174625 h 3012550"/>
                <a:gd name="connsiteX44" fmla="*/ 2805377 w 12192000"/>
                <a:gd name="connsiteY44" fmla="*/ 166687 h 3012550"/>
                <a:gd name="connsiteX45" fmla="*/ 2857764 w 12192000"/>
                <a:gd name="connsiteY45" fmla="*/ 155575 h 3012550"/>
                <a:gd name="connsiteX46" fmla="*/ 2903802 w 12192000"/>
                <a:gd name="connsiteY46" fmla="*/ 141287 h 3012550"/>
                <a:gd name="connsiteX47" fmla="*/ 2945077 w 12192000"/>
                <a:gd name="connsiteY47" fmla="*/ 125412 h 3012550"/>
                <a:gd name="connsiteX48" fmla="*/ 2981589 w 12192000"/>
                <a:gd name="connsiteY48" fmla="*/ 106362 h 3012550"/>
                <a:gd name="connsiteX49" fmla="*/ 3019689 w 12192000"/>
                <a:gd name="connsiteY49" fmla="*/ 87312 h 3012550"/>
                <a:gd name="connsiteX50" fmla="*/ 3057789 w 12192000"/>
                <a:gd name="connsiteY50" fmla="*/ 68262 h 3012550"/>
                <a:gd name="connsiteX51" fmla="*/ 3094302 w 12192000"/>
                <a:gd name="connsiteY51" fmla="*/ 52387 h 3012550"/>
                <a:gd name="connsiteX52" fmla="*/ 3135577 w 12192000"/>
                <a:gd name="connsiteY52" fmla="*/ 36512 h 3012550"/>
                <a:gd name="connsiteX53" fmla="*/ 3181614 w 12192000"/>
                <a:gd name="connsiteY53" fmla="*/ 20637 h 3012550"/>
                <a:gd name="connsiteX54" fmla="*/ 3234002 w 12192000"/>
                <a:gd name="connsiteY54" fmla="*/ 9525 h 3012550"/>
                <a:gd name="connsiteX55" fmla="*/ 3294327 w 12192000"/>
                <a:gd name="connsiteY55" fmla="*/ 3175 h 3012550"/>
                <a:gd name="connsiteX56" fmla="*/ 3361002 w 12192000"/>
                <a:gd name="connsiteY56" fmla="*/ 0 h 3012550"/>
                <a:gd name="connsiteX57" fmla="*/ 3430852 w 12192000"/>
                <a:gd name="connsiteY57" fmla="*/ 3175 h 3012550"/>
                <a:gd name="connsiteX58" fmla="*/ 3491177 w 12192000"/>
                <a:gd name="connsiteY58" fmla="*/ 9525 h 3012550"/>
                <a:gd name="connsiteX59" fmla="*/ 3543564 w 12192000"/>
                <a:gd name="connsiteY59" fmla="*/ 20637 h 3012550"/>
                <a:gd name="connsiteX60" fmla="*/ 3589602 w 12192000"/>
                <a:gd name="connsiteY60" fmla="*/ 36512 h 3012550"/>
                <a:gd name="connsiteX61" fmla="*/ 3630877 w 12192000"/>
                <a:gd name="connsiteY61" fmla="*/ 52387 h 3012550"/>
                <a:gd name="connsiteX62" fmla="*/ 3667389 w 12192000"/>
                <a:gd name="connsiteY62" fmla="*/ 68262 h 3012550"/>
                <a:gd name="connsiteX63" fmla="*/ 3705489 w 12192000"/>
                <a:gd name="connsiteY63" fmla="*/ 87312 h 3012550"/>
                <a:gd name="connsiteX64" fmla="*/ 3743589 w 12192000"/>
                <a:gd name="connsiteY64" fmla="*/ 106362 h 3012550"/>
                <a:gd name="connsiteX65" fmla="*/ 3780102 w 12192000"/>
                <a:gd name="connsiteY65" fmla="*/ 125412 h 3012550"/>
                <a:gd name="connsiteX66" fmla="*/ 3821377 w 12192000"/>
                <a:gd name="connsiteY66" fmla="*/ 141287 h 3012550"/>
                <a:gd name="connsiteX67" fmla="*/ 3867414 w 12192000"/>
                <a:gd name="connsiteY67" fmla="*/ 155575 h 3012550"/>
                <a:gd name="connsiteX68" fmla="*/ 3919802 w 12192000"/>
                <a:gd name="connsiteY68" fmla="*/ 166687 h 3012550"/>
                <a:gd name="connsiteX69" fmla="*/ 3980127 w 12192000"/>
                <a:gd name="connsiteY69" fmla="*/ 174625 h 3012550"/>
                <a:gd name="connsiteX70" fmla="*/ 4048389 w 12192000"/>
                <a:gd name="connsiteY70" fmla="*/ 176212 h 3012550"/>
                <a:gd name="connsiteX71" fmla="*/ 4116652 w 12192000"/>
                <a:gd name="connsiteY71" fmla="*/ 174625 h 3012550"/>
                <a:gd name="connsiteX72" fmla="*/ 4176977 w 12192000"/>
                <a:gd name="connsiteY72" fmla="*/ 166687 h 3012550"/>
                <a:gd name="connsiteX73" fmla="*/ 4229364 w 12192000"/>
                <a:gd name="connsiteY73" fmla="*/ 155575 h 3012550"/>
                <a:gd name="connsiteX74" fmla="*/ 4275402 w 12192000"/>
                <a:gd name="connsiteY74" fmla="*/ 141287 h 3012550"/>
                <a:gd name="connsiteX75" fmla="*/ 4316677 w 12192000"/>
                <a:gd name="connsiteY75" fmla="*/ 125412 h 3012550"/>
                <a:gd name="connsiteX76" fmla="*/ 4353189 w 12192000"/>
                <a:gd name="connsiteY76" fmla="*/ 106362 h 3012550"/>
                <a:gd name="connsiteX77" fmla="*/ 4429389 w 12192000"/>
                <a:gd name="connsiteY77" fmla="*/ 68262 h 3012550"/>
                <a:gd name="connsiteX78" fmla="*/ 4465902 w 12192000"/>
                <a:gd name="connsiteY78" fmla="*/ 52387 h 3012550"/>
                <a:gd name="connsiteX79" fmla="*/ 4507177 w 12192000"/>
                <a:gd name="connsiteY79" fmla="*/ 36512 h 3012550"/>
                <a:gd name="connsiteX80" fmla="*/ 4553215 w 12192000"/>
                <a:gd name="connsiteY80" fmla="*/ 20637 h 3012550"/>
                <a:gd name="connsiteX81" fmla="*/ 4605602 w 12192000"/>
                <a:gd name="connsiteY81" fmla="*/ 9525 h 3012550"/>
                <a:gd name="connsiteX82" fmla="*/ 4665928 w 12192000"/>
                <a:gd name="connsiteY82" fmla="*/ 3175 h 3012550"/>
                <a:gd name="connsiteX83" fmla="*/ 4734189 w 12192000"/>
                <a:gd name="connsiteY83" fmla="*/ 0 h 3012550"/>
                <a:gd name="connsiteX84" fmla="*/ 4802453 w 12192000"/>
                <a:gd name="connsiteY84" fmla="*/ 3175 h 3012550"/>
                <a:gd name="connsiteX85" fmla="*/ 4862777 w 12192000"/>
                <a:gd name="connsiteY85" fmla="*/ 9525 h 3012550"/>
                <a:gd name="connsiteX86" fmla="*/ 4915165 w 12192000"/>
                <a:gd name="connsiteY86" fmla="*/ 20637 h 3012550"/>
                <a:gd name="connsiteX87" fmla="*/ 4961201 w 12192000"/>
                <a:gd name="connsiteY87" fmla="*/ 36512 h 3012550"/>
                <a:gd name="connsiteX88" fmla="*/ 5002477 w 12192000"/>
                <a:gd name="connsiteY88" fmla="*/ 52387 h 3012550"/>
                <a:gd name="connsiteX89" fmla="*/ 5038989 w 12192000"/>
                <a:gd name="connsiteY89" fmla="*/ 68262 h 3012550"/>
                <a:gd name="connsiteX90" fmla="*/ 5077090 w 12192000"/>
                <a:gd name="connsiteY90" fmla="*/ 87312 h 3012550"/>
                <a:gd name="connsiteX91" fmla="*/ 5115189 w 12192000"/>
                <a:gd name="connsiteY91" fmla="*/ 106362 h 3012550"/>
                <a:gd name="connsiteX92" fmla="*/ 5151701 w 12192000"/>
                <a:gd name="connsiteY92" fmla="*/ 125412 h 3012550"/>
                <a:gd name="connsiteX93" fmla="*/ 5192977 w 12192000"/>
                <a:gd name="connsiteY93" fmla="*/ 141287 h 3012550"/>
                <a:gd name="connsiteX94" fmla="*/ 5239014 w 12192000"/>
                <a:gd name="connsiteY94" fmla="*/ 155575 h 3012550"/>
                <a:gd name="connsiteX95" fmla="*/ 5291401 w 12192000"/>
                <a:gd name="connsiteY95" fmla="*/ 166687 h 3012550"/>
                <a:gd name="connsiteX96" fmla="*/ 5351727 w 12192000"/>
                <a:gd name="connsiteY96" fmla="*/ 174625 h 3012550"/>
                <a:gd name="connsiteX97" fmla="*/ 5410199 w 12192000"/>
                <a:gd name="connsiteY97" fmla="*/ 175985 h 3012550"/>
                <a:gd name="connsiteX98" fmla="*/ 5468671 w 12192000"/>
                <a:gd name="connsiteY98" fmla="*/ 174625 h 3012550"/>
                <a:gd name="connsiteX99" fmla="*/ 5528996 w 12192000"/>
                <a:gd name="connsiteY99" fmla="*/ 166687 h 3012550"/>
                <a:gd name="connsiteX100" fmla="*/ 5581383 w 12192000"/>
                <a:gd name="connsiteY100" fmla="*/ 155575 h 3012550"/>
                <a:gd name="connsiteX101" fmla="*/ 5627421 w 12192000"/>
                <a:gd name="connsiteY101" fmla="*/ 141287 h 3012550"/>
                <a:gd name="connsiteX102" fmla="*/ 5668696 w 12192000"/>
                <a:gd name="connsiteY102" fmla="*/ 125412 h 3012550"/>
                <a:gd name="connsiteX103" fmla="*/ 5705209 w 12192000"/>
                <a:gd name="connsiteY103" fmla="*/ 106362 h 3012550"/>
                <a:gd name="connsiteX104" fmla="*/ 5743308 w 12192000"/>
                <a:gd name="connsiteY104" fmla="*/ 87312 h 3012550"/>
                <a:gd name="connsiteX105" fmla="*/ 5781408 w 12192000"/>
                <a:gd name="connsiteY105" fmla="*/ 68262 h 3012550"/>
                <a:gd name="connsiteX106" fmla="*/ 5817921 w 12192000"/>
                <a:gd name="connsiteY106" fmla="*/ 52387 h 3012550"/>
                <a:gd name="connsiteX107" fmla="*/ 5859196 w 12192000"/>
                <a:gd name="connsiteY107" fmla="*/ 36512 h 3012550"/>
                <a:gd name="connsiteX108" fmla="*/ 5905234 w 12192000"/>
                <a:gd name="connsiteY108" fmla="*/ 20637 h 3012550"/>
                <a:gd name="connsiteX109" fmla="*/ 5957621 w 12192000"/>
                <a:gd name="connsiteY109" fmla="*/ 9525 h 3012550"/>
                <a:gd name="connsiteX110" fmla="*/ 6017947 w 12192000"/>
                <a:gd name="connsiteY110" fmla="*/ 3175 h 3012550"/>
                <a:gd name="connsiteX111" fmla="*/ 6086209 w 12192000"/>
                <a:gd name="connsiteY111" fmla="*/ 0 h 3012550"/>
                <a:gd name="connsiteX112" fmla="*/ 6095999 w 12192000"/>
                <a:gd name="connsiteY112" fmla="*/ 455 h 3012550"/>
                <a:gd name="connsiteX113" fmla="*/ 6105789 w 12192000"/>
                <a:gd name="connsiteY113" fmla="*/ 0 h 3012550"/>
                <a:gd name="connsiteX114" fmla="*/ 6174052 w 12192000"/>
                <a:gd name="connsiteY114" fmla="*/ 3175 h 3012550"/>
                <a:gd name="connsiteX115" fmla="*/ 6234377 w 12192000"/>
                <a:gd name="connsiteY115" fmla="*/ 9525 h 3012550"/>
                <a:gd name="connsiteX116" fmla="*/ 6286764 w 12192000"/>
                <a:gd name="connsiteY116" fmla="*/ 20637 h 3012550"/>
                <a:gd name="connsiteX117" fmla="*/ 6332802 w 12192000"/>
                <a:gd name="connsiteY117" fmla="*/ 36512 h 3012550"/>
                <a:gd name="connsiteX118" fmla="*/ 6374077 w 12192000"/>
                <a:gd name="connsiteY118" fmla="*/ 52387 h 3012550"/>
                <a:gd name="connsiteX119" fmla="*/ 6410589 w 12192000"/>
                <a:gd name="connsiteY119" fmla="*/ 68262 h 3012550"/>
                <a:gd name="connsiteX120" fmla="*/ 6448689 w 12192000"/>
                <a:gd name="connsiteY120" fmla="*/ 87312 h 3012550"/>
                <a:gd name="connsiteX121" fmla="*/ 6486789 w 12192000"/>
                <a:gd name="connsiteY121" fmla="*/ 106362 h 3012550"/>
                <a:gd name="connsiteX122" fmla="*/ 6523302 w 12192000"/>
                <a:gd name="connsiteY122" fmla="*/ 125412 h 3012550"/>
                <a:gd name="connsiteX123" fmla="*/ 6564577 w 12192000"/>
                <a:gd name="connsiteY123" fmla="*/ 141287 h 3012550"/>
                <a:gd name="connsiteX124" fmla="*/ 6610614 w 12192000"/>
                <a:gd name="connsiteY124" fmla="*/ 155575 h 3012550"/>
                <a:gd name="connsiteX125" fmla="*/ 6663002 w 12192000"/>
                <a:gd name="connsiteY125" fmla="*/ 166687 h 3012550"/>
                <a:gd name="connsiteX126" fmla="*/ 6723327 w 12192000"/>
                <a:gd name="connsiteY126" fmla="*/ 174625 h 3012550"/>
                <a:gd name="connsiteX127" fmla="*/ 6781799 w 12192000"/>
                <a:gd name="connsiteY127" fmla="*/ 175985 h 3012550"/>
                <a:gd name="connsiteX128" fmla="*/ 6840271 w 12192000"/>
                <a:gd name="connsiteY128" fmla="*/ 174625 h 3012550"/>
                <a:gd name="connsiteX129" fmla="*/ 6900596 w 12192000"/>
                <a:gd name="connsiteY129" fmla="*/ 166687 h 3012550"/>
                <a:gd name="connsiteX130" fmla="*/ 6952983 w 12192000"/>
                <a:gd name="connsiteY130" fmla="*/ 155575 h 3012550"/>
                <a:gd name="connsiteX131" fmla="*/ 6999021 w 12192000"/>
                <a:gd name="connsiteY131" fmla="*/ 141287 h 3012550"/>
                <a:gd name="connsiteX132" fmla="*/ 7040296 w 12192000"/>
                <a:gd name="connsiteY132" fmla="*/ 125412 h 3012550"/>
                <a:gd name="connsiteX133" fmla="*/ 7076808 w 12192000"/>
                <a:gd name="connsiteY133" fmla="*/ 106362 h 3012550"/>
                <a:gd name="connsiteX134" fmla="*/ 7114908 w 12192000"/>
                <a:gd name="connsiteY134" fmla="*/ 87312 h 3012550"/>
                <a:gd name="connsiteX135" fmla="*/ 7153008 w 12192000"/>
                <a:gd name="connsiteY135" fmla="*/ 68262 h 3012550"/>
                <a:gd name="connsiteX136" fmla="*/ 7189521 w 12192000"/>
                <a:gd name="connsiteY136" fmla="*/ 52387 h 3012550"/>
                <a:gd name="connsiteX137" fmla="*/ 7230796 w 12192000"/>
                <a:gd name="connsiteY137" fmla="*/ 36512 h 3012550"/>
                <a:gd name="connsiteX138" fmla="*/ 7276833 w 12192000"/>
                <a:gd name="connsiteY138" fmla="*/ 20637 h 3012550"/>
                <a:gd name="connsiteX139" fmla="*/ 7329221 w 12192000"/>
                <a:gd name="connsiteY139" fmla="*/ 9525 h 3012550"/>
                <a:gd name="connsiteX140" fmla="*/ 7389546 w 12192000"/>
                <a:gd name="connsiteY140" fmla="*/ 3175 h 3012550"/>
                <a:gd name="connsiteX141" fmla="*/ 7457808 w 12192000"/>
                <a:gd name="connsiteY141" fmla="*/ 0 h 3012550"/>
                <a:gd name="connsiteX142" fmla="*/ 7526071 w 12192000"/>
                <a:gd name="connsiteY142" fmla="*/ 3175 h 3012550"/>
                <a:gd name="connsiteX143" fmla="*/ 7586396 w 12192000"/>
                <a:gd name="connsiteY143" fmla="*/ 9525 h 3012550"/>
                <a:gd name="connsiteX144" fmla="*/ 7638783 w 12192000"/>
                <a:gd name="connsiteY144" fmla="*/ 20637 h 3012550"/>
                <a:gd name="connsiteX145" fmla="*/ 7684821 w 12192000"/>
                <a:gd name="connsiteY145" fmla="*/ 36512 h 3012550"/>
                <a:gd name="connsiteX146" fmla="*/ 7726096 w 12192000"/>
                <a:gd name="connsiteY146" fmla="*/ 52387 h 3012550"/>
                <a:gd name="connsiteX147" fmla="*/ 7762608 w 12192000"/>
                <a:gd name="connsiteY147" fmla="*/ 68262 h 3012550"/>
                <a:gd name="connsiteX148" fmla="*/ 7800708 w 12192000"/>
                <a:gd name="connsiteY148" fmla="*/ 87312 h 3012550"/>
                <a:gd name="connsiteX149" fmla="*/ 7838808 w 12192000"/>
                <a:gd name="connsiteY149" fmla="*/ 106362 h 3012550"/>
                <a:gd name="connsiteX150" fmla="*/ 7875321 w 12192000"/>
                <a:gd name="connsiteY150" fmla="*/ 125412 h 3012550"/>
                <a:gd name="connsiteX151" fmla="*/ 7916596 w 12192000"/>
                <a:gd name="connsiteY151" fmla="*/ 141287 h 3012550"/>
                <a:gd name="connsiteX152" fmla="*/ 7962633 w 12192000"/>
                <a:gd name="connsiteY152" fmla="*/ 155575 h 3012550"/>
                <a:gd name="connsiteX153" fmla="*/ 8015021 w 12192000"/>
                <a:gd name="connsiteY153" fmla="*/ 166687 h 3012550"/>
                <a:gd name="connsiteX154" fmla="*/ 8075346 w 12192000"/>
                <a:gd name="connsiteY154" fmla="*/ 174625 h 3012550"/>
                <a:gd name="connsiteX155" fmla="*/ 8143608 w 12192000"/>
                <a:gd name="connsiteY155" fmla="*/ 176212 h 3012550"/>
                <a:gd name="connsiteX156" fmla="*/ 8211871 w 12192000"/>
                <a:gd name="connsiteY156" fmla="*/ 174625 h 3012550"/>
                <a:gd name="connsiteX157" fmla="*/ 8272196 w 12192000"/>
                <a:gd name="connsiteY157" fmla="*/ 166687 h 3012550"/>
                <a:gd name="connsiteX158" fmla="*/ 8324583 w 12192000"/>
                <a:gd name="connsiteY158" fmla="*/ 155575 h 3012550"/>
                <a:gd name="connsiteX159" fmla="*/ 8370621 w 12192000"/>
                <a:gd name="connsiteY159" fmla="*/ 141287 h 3012550"/>
                <a:gd name="connsiteX160" fmla="*/ 8411896 w 12192000"/>
                <a:gd name="connsiteY160" fmla="*/ 125412 h 3012550"/>
                <a:gd name="connsiteX161" fmla="*/ 8448408 w 12192000"/>
                <a:gd name="connsiteY161" fmla="*/ 106362 h 3012550"/>
                <a:gd name="connsiteX162" fmla="*/ 8486508 w 12192000"/>
                <a:gd name="connsiteY162" fmla="*/ 87312 h 3012550"/>
                <a:gd name="connsiteX163" fmla="*/ 8524608 w 12192000"/>
                <a:gd name="connsiteY163" fmla="*/ 68262 h 3012550"/>
                <a:gd name="connsiteX164" fmla="*/ 8561120 w 12192000"/>
                <a:gd name="connsiteY164" fmla="*/ 52387 h 3012550"/>
                <a:gd name="connsiteX165" fmla="*/ 8602396 w 12192000"/>
                <a:gd name="connsiteY165" fmla="*/ 36512 h 3012550"/>
                <a:gd name="connsiteX166" fmla="*/ 8648432 w 12192000"/>
                <a:gd name="connsiteY166" fmla="*/ 20637 h 3012550"/>
                <a:gd name="connsiteX167" fmla="*/ 8700820 w 12192000"/>
                <a:gd name="connsiteY167" fmla="*/ 9525 h 3012550"/>
                <a:gd name="connsiteX168" fmla="*/ 8761146 w 12192000"/>
                <a:gd name="connsiteY168" fmla="*/ 3175 h 3012550"/>
                <a:gd name="connsiteX169" fmla="*/ 8827820 w 12192000"/>
                <a:gd name="connsiteY169" fmla="*/ 0 h 3012550"/>
                <a:gd name="connsiteX170" fmla="*/ 8897670 w 12192000"/>
                <a:gd name="connsiteY170" fmla="*/ 3175 h 3012550"/>
                <a:gd name="connsiteX171" fmla="*/ 8957996 w 12192000"/>
                <a:gd name="connsiteY171" fmla="*/ 9525 h 3012550"/>
                <a:gd name="connsiteX172" fmla="*/ 9010382 w 12192000"/>
                <a:gd name="connsiteY172" fmla="*/ 20637 h 3012550"/>
                <a:gd name="connsiteX173" fmla="*/ 9056420 w 12192000"/>
                <a:gd name="connsiteY173" fmla="*/ 36512 h 3012550"/>
                <a:gd name="connsiteX174" fmla="*/ 9097696 w 12192000"/>
                <a:gd name="connsiteY174" fmla="*/ 52387 h 3012550"/>
                <a:gd name="connsiteX175" fmla="*/ 9134208 w 12192000"/>
                <a:gd name="connsiteY175" fmla="*/ 68262 h 3012550"/>
                <a:gd name="connsiteX176" fmla="*/ 9172308 w 12192000"/>
                <a:gd name="connsiteY176" fmla="*/ 87312 h 3012550"/>
                <a:gd name="connsiteX177" fmla="*/ 9210408 w 12192000"/>
                <a:gd name="connsiteY177" fmla="*/ 106362 h 3012550"/>
                <a:gd name="connsiteX178" fmla="*/ 9246920 w 12192000"/>
                <a:gd name="connsiteY178" fmla="*/ 125412 h 3012550"/>
                <a:gd name="connsiteX179" fmla="*/ 9288196 w 12192000"/>
                <a:gd name="connsiteY179" fmla="*/ 141287 h 3012550"/>
                <a:gd name="connsiteX180" fmla="*/ 9334232 w 12192000"/>
                <a:gd name="connsiteY180" fmla="*/ 155575 h 3012550"/>
                <a:gd name="connsiteX181" fmla="*/ 9386620 w 12192000"/>
                <a:gd name="connsiteY181" fmla="*/ 166687 h 3012550"/>
                <a:gd name="connsiteX182" fmla="*/ 9446946 w 12192000"/>
                <a:gd name="connsiteY182" fmla="*/ 174625 h 3012550"/>
                <a:gd name="connsiteX183" fmla="*/ 9515208 w 12192000"/>
                <a:gd name="connsiteY183" fmla="*/ 176212 h 3012550"/>
                <a:gd name="connsiteX184" fmla="*/ 9583470 w 12192000"/>
                <a:gd name="connsiteY184" fmla="*/ 174625 h 3012550"/>
                <a:gd name="connsiteX185" fmla="*/ 9643796 w 12192000"/>
                <a:gd name="connsiteY185" fmla="*/ 166687 h 3012550"/>
                <a:gd name="connsiteX186" fmla="*/ 9696182 w 12192000"/>
                <a:gd name="connsiteY186" fmla="*/ 155575 h 3012550"/>
                <a:gd name="connsiteX187" fmla="*/ 9742220 w 12192000"/>
                <a:gd name="connsiteY187" fmla="*/ 141287 h 3012550"/>
                <a:gd name="connsiteX188" fmla="*/ 9783496 w 12192000"/>
                <a:gd name="connsiteY188" fmla="*/ 125412 h 3012550"/>
                <a:gd name="connsiteX189" fmla="*/ 9820008 w 12192000"/>
                <a:gd name="connsiteY189" fmla="*/ 106362 h 3012550"/>
                <a:gd name="connsiteX190" fmla="*/ 9896208 w 12192000"/>
                <a:gd name="connsiteY190" fmla="*/ 68262 h 3012550"/>
                <a:gd name="connsiteX191" fmla="*/ 9932720 w 12192000"/>
                <a:gd name="connsiteY191" fmla="*/ 52387 h 3012550"/>
                <a:gd name="connsiteX192" fmla="*/ 9973996 w 12192000"/>
                <a:gd name="connsiteY192" fmla="*/ 36512 h 3012550"/>
                <a:gd name="connsiteX193" fmla="*/ 10020032 w 12192000"/>
                <a:gd name="connsiteY193" fmla="*/ 20637 h 3012550"/>
                <a:gd name="connsiteX194" fmla="*/ 10072420 w 12192000"/>
                <a:gd name="connsiteY194" fmla="*/ 9525 h 3012550"/>
                <a:gd name="connsiteX195" fmla="*/ 10132746 w 12192000"/>
                <a:gd name="connsiteY195" fmla="*/ 3175 h 3012550"/>
                <a:gd name="connsiteX196" fmla="*/ 10201008 w 12192000"/>
                <a:gd name="connsiteY196" fmla="*/ 0 h 3012550"/>
                <a:gd name="connsiteX197" fmla="*/ 10269270 w 12192000"/>
                <a:gd name="connsiteY197" fmla="*/ 3175 h 3012550"/>
                <a:gd name="connsiteX198" fmla="*/ 10329596 w 12192000"/>
                <a:gd name="connsiteY198" fmla="*/ 9525 h 3012550"/>
                <a:gd name="connsiteX199" fmla="*/ 10381982 w 12192000"/>
                <a:gd name="connsiteY199" fmla="*/ 20637 h 3012550"/>
                <a:gd name="connsiteX200" fmla="*/ 10428020 w 12192000"/>
                <a:gd name="connsiteY200" fmla="*/ 36512 h 3012550"/>
                <a:gd name="connsiteX201" fmla="*/ 10469296 w 12192000"/>
                <a:gd name="connsiteY201" fmla="*/ 52387 h 3012550"/>
                <a:gd name="connsiteX202" fmla="*/ 10505808 w 12192000"/>
                <a:gd name="connsiteY202" fmla="*/ 68262 h 3012550"/>
                <a:gd name="connsiteX203" fmla="*/ 10543908 w 12192000"/>
                <a:gd name="connsiteY203" fmla="*/ 87312 h 3012550"/>
                <a:gd name="connsiteX204" fmla="*/ 10582008 w 12192000"/>
                <a:gd name="connsiteY204" fmla="*/ 106362 h 3012550"/>
                <a:gd name="connsiteX205" fmla="*/ 10618520 w 12192000"/>
                <a:gd name="connsiteY205" fmla="*/ 125412 h 3012550"/>
                <a:gd name="connsiteX206" fmla="*/ 10659796 w 12192000"/>
                <a:gd name="connsiteY206" fmla="*/ 141287 h 3012550"/>
                <a:gd name="connsiteX207" fmla="*/ 10705832 w 12192000"/>
                <a:gd name="connsiteY207" fmla="*/ 155575 h 3012550"/>
                <a:gd name="connsiteX208" fmla="*/ 10758220 w 12192000"/>
                <a:gd name="connsiteY208" fmla="*/ 166687 h 3012550"/>
                <a:gd name="connsiteX209" fmla="*/ 10818546 w 12192000"/>
                <a:gd name="connsiteY209" fmla="*/ 174625 h 3012550"/>
                <a:gd name="connsiteX210" fmla="*/ 10886808 w 12192000"/>
                <a:gd name="connsiteY210" fmla="*/ 176212 h 3012550"/>
                <a:gd name="connsiteX211" fmla="*/ 10955070 w 12192000"/>
                <a:gd name="connsiteY211" fmla="*/ 174625 h 3012550"/>
                <a:gd name="connsiteX212" fmla="*/ 11015396 w 12192000"/>
                <a:gd name="connsiteY212" fmla="*/ 166687 h 3012550"/>
                <a:gd name="connsiteX213" fmla="*/ 11067782 w 12192000"/>
                <a:gd name="connsiteY213" fmla="*/ 155575 h 3012550"/>
                <a:gd name="connsiteX214" fmla="*/ 11113820 w 12192000"/>
                <a:gd name="connsiteY214" fmla="*/ 141287 h 3012550"/>
                <a:gd name="connsiteX215" fmla="*/ 11155096 w 12192000"/>
                <a:gd name="connsiteY215" fmla="*/ 125412 h 3012550"/>
                <a:gd name="connsiteX216" fmla="*/ 11191608 w 12192000"/>
                <a:gd name="connsiteY216" fmla="*/ 106362 h 3012550"/>
                <a:gd name="connsiteX217" fmla="*/ 11229708 w 12192000"/>
                <a:gd name="connsiteY217" fmla="*/ 87312 h 3012550"/>
                <a:gd name="connsiteX218" fmla="*/ 11267808 w 12192000"/>
                <a:gd name="connsiteY218" fmla="*/ 68262 h 3012550"/>
                <a:gd name="connsiteX219" fmla="*/ 11304320 w 12192000"/>
                <a:gd name="connsiteY219" fmla="*/ 52387 h 3012550"/>
                <a:gd name="connsiteX220" fmla="*/ 11345596 w 12192000"/>
                <a:gd name="connsiteY220" fmla="*/ 36512 h 3012550"/>
                <a:gd name="connsiteX221" fmla="*/ 11391632 w 12192000"/>
                <a:gd name="connsiteY221" fmla="*/ 20637 h 3012550"/>
                <a:gd name="connsiteX222" fmla="*/ 11444020 w 12192000"/>
                <a:gd name="connsiteY222" fmla="*/ 9525 h 3012550"/>
                <a:gd name="connsiteX223" fmla="*/ 11504346 w 12192000"/>
                <a:gd name="connsiteY223" fmla="*/ 3175 h 3012550"/>
                <a:gd name="connsiteX224" fmla="*/ 11572608 w 12192000"/>
                <a:gd name="connsiteY224" fmla="*/ 0 h 3012550"/>
                <a:gd name="connsiteX225" fmla="*/ 11640870 w 12192000"/>
                <a:gd name="connsiteY225" fmla="*/ 3175 h 3012550"/>
                <a:gd name="connsiteX226" fmla="*/ 11701196 w 12192000"/>
                <a:gd name="connsiteY226" fmla="*/ 9525 h 3012550"/>
                <a:gd name="connsiteX227" fmla="*/ 11753582 w 12192000"/>
                <a:gd name="connsiteY227" fmla="*/ 20637 h 3012550"/>
                <a:gd name="connsiteX228" fmla="*/ 11799620 w 12192000"/>
                <a:gd name="connsiteY228" fmla="*/ 36512 h 3012550"/>
                <a:gd name="connsiteX229" fmla="*/ 11840896 w 12192000"/>
                <a:gd name="connsiteY229" fmla="*/ 52387 h 3012550"/>
                <a:gd name="connsiteX230" fmla="*/ 11877408 w 12192000"/>
                <a:gd name="connsiteY230" fmla="*/ 68262 h 3012550"/>
                <a:gd name="connsiteX231" fmla="*/ 11915508 w 12192000"/>
                <a:gd name="connsiteY231" fmla="*/ 87312 h 3012550"/>
                <a:gd name="connsiteX232" fmla="*/ 11953608 w 12192000"/>
                <a:gd name="connsiteY232" fmla="*/ 106362 h 3012550"/>
                <a:gd name="connsiteX233" fmla="*/ 11990120 w 12192000"/>
                <a:gd name="connsiteY233" fmla="*/ 125412 h 3012550"/>
                <a:gd name="connsiteX234" fmla="*/ 12031396 w 12192000"/>
                <a:gd name="connsiteY234" fmla="*/ 141287 h 3012550"/>
                <a:gd name="connsiteX235" fmla="*/ 12077432 w 12192000"/>
                <a:gd name="connsiteY235" fmla="*/ 155575 h 3012550"/>
                <a:gd name="connsiteX236" fmla="*/ 12129820 w 12192000"/>
                <a:gd name="connsiteY236" fmla="*/ 166688 h 3012550"/>
                <a:gd name="connsiteX237" fmla="*/ 12190146 w 12192000"/>
                <a:gd name="connsiteY237" fmla="*/ 174625 h 3012550"/>
                <a:gd name="connsiteX238" fmla="*/ 12192000 w 12192000"/>
                <a:gd name="connsiteY238" fmla="*/ 174668 h 3012550"/>
                <a:gd name="connsiteX239" fmla="*/ 12192000 w 12192000"/>
                <a:gd name="connsiteY239" fmla="*/ 319046 h 3012550"/>
                <a:gd name="connsiteX240" fmla="*/ 12192000 w 12192000"/>
                <a:gd name="connsiteY240" fmla="*/ 319047 h 3012550"/>
                <a:gd name="connsiteX241" fmla="*/ 12192000 w 12192000"/>
                <a:gd name="connsiteY241" fmla="*/ 463425 h 3012550"/>
                <a:gd name="connsiteX242" fmla="*/ 12192000 w 12192000"/>
                <a:gd name="connsiteY242" fmla="*/ 885826 h 3012550"/>
                <a:gd name="connsiteX243" fmla="*/ 12192000 w 12192000"/>
                <a:gd name="connsiteY243" fmla="*/ 1030204 h 3012550"/>
                <a:gd name="connsiteX244" fmla="*/ 12192000 w 12192000"/>
                <a:gd name="connsiteY244" fmla="*/ 1030205 h 3012550"/>
                <a:gd name="connsiteX245" fmla="*/ 12192000 w 12192000"/>
                <a:gd name="connsiteY245" fmla="*/ 1174583 h 3012550"/>
                <a:gd name="connsiteX246" fmla="*/ 12192000 w 12192000"/>
                <a:gd name="connsiteY246" fmla="*/ 1698100 h 3012550"/>
                <a:gd name="connsiteX247" fmla="*/ 12192000 w 12192000"/>
                <a:gd name="connsiteY247" fmla="*/ 1787292 h 3012550"/>
                <a:gd name="connsiteX248" fmla="*/ 12192000 w 12192000"/>
                <a:gd name="connsiteY248" fmla="*/ 1931670 h 3012550"/>
                <a:gd name="connsiteX249" fmla="*/ 12192000 w 12192000"/>
                <a:gd name="connsiteY249" fmla="*/ 1931671 h 3012550"/>
                <a:gd name="connsiteX250" fmla="*/ 12192000 w 12192000"/>
                <a:gd name="connsiteY250" fmla="*/ 2076049 h 3012550"/>
                <a:gd name="connsiteX251" fmla="*/ 12192000 w 12192000"/>
                <a:gd name="connsiteY251" fmla="*/ 3012550 h 3012550"/>
                <a:gd name="connsiteX252" fmla="*/ 12191997 w 12192000"/>
                <a:gd name="connsiteY252" fmla="*/ 3012550 h 3012550"/>
                <a:gd name="connsiteX253" fmla="*/ 1 w 12192000"/>
                <a:gd name="connsiteY253" fmla="*/ 3012550 h 3012550"/>
                <a:gd name="connsiteX254" fmla="*/ 0 w 12192000"/>
                <a:gd name="connsiteY254" fmla="*/ 3012550 h 3012550"/>
                <a:gd name="connsiteX255" fmla="*/ 0 w 12192000"/>
                <a:gd name="connsiteY255" fmla="*/ 2076049 h 3012550"/>
                <a:gd name="connsiteX256" fmla="*/ 0 w 12192000"/>
                <a:gd name="connsiteY256" fmla="*/ 1931671 h 3012550"/>
                <a:gd name="connsiteX257" fmla="*/ 0 w 12192000"/>
                <a:gd name="connsiteY257" fmla="*/ 1931670 h 3012550"/>
                <a:gd name="connsiteX258" fmla="*/ 0 w 12192000"/>
                <a:gd name="connsiteY258" fmla="*/ 1787292 h 3012550"/>
                <a:gd name="connsiteX259" fmla="*/ 0 w 12192000"/>
                <a:gd name="connsiteY259" fmla="*/ 1698100 h 3012550"/>
                <a:gd name="connsiteX260" fmla="*/ 0 w 12192000"/>
                <a:gd name="connsiteY260" fmla="*/ 1174583 h 3012550"/>
                <a:gd name="connsiteX261" fmla="*/ 0 w 12192000"/>
                <a:gd name="connsiteY261" fmla="*/ 1030205 h 3012550"/>
                <a:gd name="connsiteX262" fmla="*/ 0 w 12192000"/>
                <a:gd name="connsiteY262" fmla="*/ 1030204 h 3012550"/>
                <a:gd name="connsiteX263" fmla="*/ 0 w 12192000"/>
                <a:gd name="connsiteY263" fmla="*/ 885826 h 3012550"/>
                <a:gd name="connsiteX264" fmla="*/ 0 w 12192000"/>
                <a:gd name="connsiteY264" fmla="*/ 463425 h 3012550"/>
                <a:gd name="connsiteX265" fmla="*/ 0 w 12192000"/>
                <a:gd name="connsiteY265" fmla="*/ 319047 h 3012550"/>
                <a:gd name="connsiteX266" fmla="*/ 0 w 12192000"/>
                <a:gd name="connsiteY266" fmla="*/ 319046 h 3012550"/>
                <a:gd name="connsiteX267" fmla="*/ 0 w 12192000"/>
                <a:gd name="connsiteY267" fmla="*/ 174668 h 3012550"/>
                <a:gd name="connsiteX268" fmla="*/ 1852 w 12192000"/>
                <a:gd name="connsiteY268" fmla="*/ 174625 h 3012550"/>
                <a:gd name="connsiteX269" fmla="*/ 62177 w 12192000"/>
                <a:gd name="connsiteY269" fmla="*/ 166687 h 3012550"/>
                <a:gd name="connsiteX270" fmla="*/ 114564 w 12192000"/>
                <a:gd name="connsiteY270" fmla="*/ 155575 h 3012550"/>
                <a:gd name="connsiteX271" fmla="*/ 160602 w 12192000"/>
                <a:gd name="connsiteY271" fmla="*/ 141287 h 3012550"/>
                <a:gd name="connsiteX272" fmla="*/ 201877 w 12192000"/>
                <a:gd name="connsiteY272" fmla="*/ 125412 h 3012550"/>
                <a:gd name="connsiteX273" fmla="*/ 238389 w 12192000"/>
                <a:gd name="connsiteY273" fmla="*/ 106362 h 3012550"/>
                <a:gd name="connsiteX274" fmla="*/ 276489 w 12192000"/>
                <a:gd name="connsiteY274" fmla="*/ 87312 h 3012550"/>
                <a:gd name="connsiteX275" fmla="*/ 314589 w 12192000"/>
                <a:gd name="connsiteY275" fmla="*/ 68262 h 3012550"/>
                <a:gd name="connsiteX276" fmla="*/ 351102 w 12192000"/>
                <a:gd name="connsiteY276" fmla="*/ 52387 h 3012550"/>
                <a:gd name="connsiteX277" fmla="*/ 392377 w 12192000"/>
                <a:gd name="connsiteY277" fmla="*/ 36512 h 3012550"/>
                <a:gd name="connsiteX278" fmla="*/ 438414 w 12192000"/>
                <a:gd name="connsiteY278" fmla="*/ 20637 h 3012550"/>
                <a:gd name="connsiteX279" fmla="*/ 490802 w 12192000"/>
                <a:gd name="connsiteY279" fmla="*/ 9525 h 3012550"/>
                <a:gd name="connsiteX280" fmla="*/ 551127 w 12192000"/>
                <a:gd name="connsiteY280" fmla="*/ 3175 h 3012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Lst>
              <a:rect l="l" t="t" r="r" b="b"/>
              <a:pathLst>
                <a:path w="12192000" h="3012550">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5" y="20637"/>
                  </a:lnTo>
                  <a:lnTo>
                    <a:pt x="4605602" y="9525"/>
                  </a:lnTo>
                  <a:lnTo>
                    <a:pt x="4665928" y="3175"/>
                  </a:lnTo>
                  <a:lnTo>
                    <a:pt x="4734189" y="0"/>
                  </a:lnTo>
                  <a:lnTo>
                    <a:pt x="4802453" y="3175"/>
                  </a:lnTo>
                  <a:lnTo>
                    <a:pt x="4862777" y="9525"/>
                  </a:lnTo>
                  <a:lnTo>
                    <a:pt x="4915165" y="20637"/>
                  </a:lnTo>
                  <a:lnTo>
                    <a:pt x="4961201" y="36512"/>
                  </a:lnTo>
                  <a:lnTo>
                    <a:pt x="5002477" y="52387"/>
                  </a:lnTo>
                  <a:lnTo>
                    <a:pt x="5038989" y="68262"/>
                  </a:lnTo>
                  <a:lnTo>
                    <a:pt x="5077090" y="87312"/>
                  </a:lnTo>
                  <a:lnTo>
                    <a:pt x="5115189" y="106362"/>
                  </a:lnTo>
                  <a:lnTo>
                    <a:pt x="5151701" y="125412"/>
                  </a:lnTo>
                  <a:lnTo>
                    <a:pt x="5192977"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09" y="106362"/>
                  </a:lnTo>
                  <a:lnTo>
                    <a:pt x="5743308" y="87312"/>
                  </a:lnTo>
                  <a:lnTo>
                    <a:pt x="5781408" y="68262"/>
                  </a:lnTo>
                  <a:lnTo>
                    <a:pt x="5817921" y="52387"/>
                  </a:lnTo>
                  <a:lnTo>
                    <a:pt x="5859196" y="36512"/>
                  </a:lnTo>
                  <a:lnTo>
                    <a:pt x="5905234" y="20637"/>
                  </a:lnTo>
                  <a:lnTo>
                    <a:pt x="5957621" y="9525"/>
                  </a:lnTo>
                  <a:lnTo>
                    <a:pt x="6017947" y="3175"/>
                  </a:lnTo>
                  <a:lnTo>
                    <a:pt x="6086209"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2000" y="174668"/>
                  </a:lnTo>
                  <a:lnTo>
                    <a:pt x="12192000" y="319046"/>
                  </a:lnTo>
                  <a:lnTo>
                    <a:pt x="12192000" y="319047"/>
                  </a:lnTo>
                  <a:lnTo>
                    <a:pt x="12192000" y="463425"/>
                  </a:lnTo>
                  <a:lnTo>
                    <a:pt x="12192000" y="885826"/>
                  </a:lnTo>
                  <a:lnTo>
                    <a:pt x="12192000" y="1030204"/>
                  </a:lnTo>
                  <a:lnTo>
                    <a:pt x="12192000" y="1030205"/>
                  </a:lnTo>
                  <a:lnTo>
                    <a:pt x="12192000" y="1174583"/>
                  </a:lnTo>
                  <a:lnTo>
                    <a:pt x="12192000" y="1698100"/>
                  </a:lnTo>
                  <a:lnTo>
                    <a:pt x="12192000" y="1787292"/>
                  </a:lnTo>
                  <a:lnTo>
                    <a:pt x="12192000" y="1931670"/>
                  </a:lnTo>
                  <a:lnTo>
                    <a:pt x="12192000" y="1931671"/>
                  </a:lnTo>
                  <a:lnTo>
                    <a:pt x="12192000" y="2076049"/>
                  </a:lnTo>
                  <a:lnTo>
                    <a:pt x="12192000" y="3012550"/>
                  </a:lnTo>
                  <a:lnTo>
                    <a:pt x="12191997" y="3012550"/>
                  </a:lnTo>
                  <a:lnTo>
                    <a:pt x="1" y="3012550"/>
                  </a:lnTo>
                  <a:lnTo>
                    <a:pt x="0" y="3012550"/>
                  </a:lnTo>
                  <a:lnTo>
                    <a:pt x="0" y="2076049"/>
                  </a:lnTo>
                  <a:lnTo>
                    <a:pt x="0" y="1931671"/>
                  </a:lnTo>
                  <a:lnTo>
                    <a:pt x="0" y="1931670"/>
                  </a:lnTo>
                  <a:lnTo>
                    <a:pt x="0" y="1787292"/>
                  </a:lnTo>
                  <a:lnTo>
                    <a:pt x="0" y="1698100"/>
                  </a:lnTo>
                  <a:lnTo>
                    <a:pt x="0" y="1174583"/>
                  </a:lnTo>
                  <a:lnTo>
                    <a:pt x="0" y="1030205"/>
                  </a:lnTo>
                  <a:lnTo>
                    <a:pt x="0" y="1030204"/>
                  </a:lnTo>
                  <a:lnTo>
                    <a:pt x="0" y="885826"/>
                  </a:lnTo>
                  <a:lnTo>
                    <a:pt x="0" y="463425"/>
                  </a:lnTo>
                  <a:lnTo>
                    <a:pt x="0" y="319047"/>
                  </a:lnTo>
                  <a:lnTo>
                    <a:pt x="0" y="319046"/>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580257" y="4890030"/>
            <a:ext cx="9031484" cy="1159200"/>
          </a:xfrm>
        </p:spPr>
        <p:txBody>
          <a:bodyPr vert="horz" lIns="91440" tIns="45720" rIns="91440" bIns="45720" rtlCol="0" anchor="b">
            <a:normAutofit fontScale="90000"/>
          </a:bodyPr>
          <a:lstStyle/>
          <a:p>
            <a:pPr algn="ctr"/>
            <a:r>
              <a:rPr lang="en-US" sz="4400" b="1" kern="1200" dirty="0">
                <a:solidFill>
                  <a:schemeClr val="bg1"/>
                </a:solidFill>
                <a:latin typeface="+mj-lt"/>
                <a:ea typeface="+mj-ea"/>
                <a:cs typeface="+mj-cs"/>
              </a:rPr>
              <a:t>Attention fusion and prediction</a:t>
            </a:r>
          </a:p>
        </p:txBody>
      </p:sp>
      <p:pic>
        <p:nvPicPr>
          <p:cNvPr id="4" name="Picture 3">
            <a:extLst>
              <a:ext uri="{FF2B5EF4-FFF2-40B4-BE49-F238E27FC236}">
                <a16:creationId xmlns:a16="http://schemas.microsoft.com/office/drawing/2014/main" id="{9C5E0D40-363D-18A8-FA9C-FC9720995593}"/>
              </a:ext>
            </a:extLst>
          </p:cNvPr>
          <p:cNvPicPr>
            <a:picLocks noChangeAspect="1"/>
          </p:cNvPicPr>
          <p:nvPr/>
        </p:nvPicPr>
        <p:blipFill>
          <a:blip r:embed="rId3"/>
          <a:stretch>
            <a:fillRect/>
          </a:stretch>
        </p:blipFill>
        <p:spPr>
          <a:xfrm>
            <a:off x="644407" y="808770"/>
            <a:ext cx="10903186" cy="2537570"/>
          </a:xfrm>
          <a:prstGeom prst="rect">
            <a:avLst/>
          </a:prstGeom>
        </p:spPr>
      </p:pic>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3216551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 name="Rectangle 34">
            <a:extLst>
              <a:ext uri="{FF2B5EF4-FFF2-40B4-BE49-F238E27FC236}">
                <a16:creationId xmlns:a16="http://schemas.microsoft.com/office/drawing/2014/main" id="{823AC064-BC96-4F32-8AE1-B2FD387548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78068" y="343486"/>
            <a:ext cx="11438793" cy="1844256"/>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26073" y="466578"/>
            <a:ext cx="11139854" cy="930447"/>
          </a:xfrm>
        </p:spPr>
        <p:txBody>
          <a:bodyPr vert="horz" lIns="91440" tIns="45720" rIns="91440" bIns="45720" rtlCol="0" anchor="b">
            <a:normAutofit/>
          </a:bodyPr>
          <a:lstStyle/>
          <a:p>
            <a:pPr algn="ctr"/>
            <a:r>
              <a:rPr lang="en-US" sz="5400" b="1" kern="1200" dirty="0">
                <a:solidFill>
                  <a:srgbClr val="FFFFFF"/>
                </a:solidFill>
                <a:latin typeface="+mj-lt"/>
                <a:ea typeface="+mj-ea"/>
                <a:cs typeface="+mj-cs"/>
              </a:rPr>
              <a:t>HITANET</a:t>
            </a:r>
          </a:p>
        </p:txBody>
      </p:sp>
      <p:cxnSp>
        <p:nvCxnSpPr>
          <p:cNvPr id="37" name="Straight Connector 36">
            <a:extLst>
              <a:ext uri="{FF2B5EF4-FFF2-40B4-BE49-F238E27FC236}">
                <a16:creationId xmlns:a16="http://schemas.microsoft.com/office/drawing/2014/main" id="{7E7C77BC-7138-40B1-A15B-20F57A49462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09800" y="1448631"/>
            <a:ext cx="77724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930C86AC-5AD0-9897-B0D5-3E378A52DB7E}"/>
              </a:ext>
            </a:extLst>
          </p:cNvPr>
          <p:cNvPicPr>
            <a:picLocks noChangeAspect="1"/>
          </p:cNvPicPr>
          <p:nvPr/>
        </p:nvPicPr>
        <p:blipFill>
          <a:blip r:embed="rId3"/>
          <a:stretch>
            <a:fillRect/>
          </a:stretch>
        </p:blipFill>
        <p:spPr>
          <a:xfrm>
            <a:off x="592749" y="2409923"/>
            <a:ext cx="11006501" cy="4111863"/>
          </a:xfrm>
          <a:prstGeom prst="rect">
            <a:avLst/>
          </a:prstGeom>
        </p:spPr>
      </p:pic>
    </p:spTree>
    <p:extLst>
      <p:ext uri="{BB962C8B-B14F-4D97-AF65-F5344CB8AC3E}">
        <p14:creationId xmlns:p14="http://schemas.microsoft.com/office/powerpoint/2010/main" val="32405564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HiTAnet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1800" dirty="0" err="1">
                <a:solidFill>
                  <a:srgbClr val="000000"/>
                </a:solidFill>
                <a:latin typeface="LinBiolinumTB"/>
              </a:rPr>
              <a:t>Đánh</a:t>
            </a:r>
            <a:r>
              <a:rPr lang="en-US" sz="1800" dirty="0">
                <a:solidFill>
                  <a:srgbClr val="000000"/>
                </a:solidFill>
                <a:latin typeface="LinBiolinumTB"/>
              </a:rPr>
              <a:t> </a:t>
            </a:r>
            <a:r>
              <a:rPr lang="en-US" sz="1800" dirty="0" err="1">
                <a:solidFill>
                  <a:srgbClr val="000000"/>
                </a:solidFill>
                <a:latin typeface="LinBiolinumTB"/>
              </a:rPr>
              <a:t>giá</a:t>
            </a:r>
            <a:br>
              <a:rPr lang="en-US" dirty="0"/>
            </a:br>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822252" cy="3623630"/>
          </a:xfrm>
        </p:spPr>
        <p:txBody>
          <a:bodyPr/>
          <a:lstStyle/>
          <a:p>
            <a:r>
              <a:rPr lang="vi-VN" sz="2400" dirty="0"/>
              <a:t>o	</a:t>
            </a:r>
            <a:r>
              <a:rPr lang="en-US" sz="2400" dirty="0" err="1"/>
              <a:t>Sử</a:t>
            </a:r>
            <a:r>
              <a:rPr lang="en-US" sz="2400" dirty="0"/>
              <a:t> </a:t>
            </a:r>
            <a:r>
              <a:rPr lang="en-US" sz="2400" dirty="0" err="1"/>
              <a:t>dụng</a:t>
            </a:r>
            <a:r>
              <a:rPr lang="en-US" sz="2400" dirty="0"/>
              <a:t> </a:t>
            </a:r>
            <a:r>
              <a:rPr lang="en-US" sz="2400" dirty="0" err="1"/>
              <a:t>thông</a:t>
            </a:r>
            <a:r>
              <a:rPr lang="en-US" sz="2400" dirty="0"/>
              <a:t> tin </a:t>
            </a:r>
            <a:r>
              <a:rPr lang="en-US" sz="2400" dirty="0" err="1"/>
              <a:t>thời</a:t>
            </a:r>
            <a:r>
              <a:rPr lang="en-US" sz="2400" dirty="0"/>
              <a:t> </a:t>
            </a:r>
            <a:r>
              <a:rPr lang="en-US" sz="2400" dirty="0" err="1"/>
              <a:t>gian</a:t>
            </a:r>
            <a:r>
              <a:rPr lang="en-US" sz="2400" dirty="0"/>
              <a:t> </a:t>
            </a:r>
            <a:r>
              <a:rPr lang="en-US" sz="2400" dirty="0" err="1"/>
              <a:t>đa</a:t>
            </a:r>
            <a:r>
              <a:rPr lang="en-US" sz="2400" dirty="0"/>
              <a:t> </a:t>
            </a:r>
            <a:r>
              <a:rPr lang="en-US" sz="2400" dirty="0" err="1"/>
              <a:t>cấp</a:t>
            </a:r>
            <a:r>
              <a:rPr lang="en-US" sz="2400" dirty="0"/>
              <a:t> </a:t>
            </a:r>
            <a:r>
              <a:rPr lang="en-US" sz="2400" dirty="0" err="1"/>
              <a:t>độ</a:t>
            </a:r>
            <a:r>
              <a:rPr lang="en-US" sz="2400" dirty="0"/>
              <a:t>.</a:t>
            </a:r>
          </a:p>
          <a:p>
            <a:r>
              <a:rPr lang="vi-VN" sz="2400" dirty="0"/>
              <a:t>o	</a:t>
            </a:r>
            <a:r>
              <a:rPr lang="en-US" sz="2400" dirty="0" err="1"/>
              <a:t>Nắm</a:t>
            </a:r>
            <a:r>
              <a:rPr lang="en-US" sz="2400" dirty="0"/>
              <a:t> </a:t>
            </a:r>
            <a:r>
              <a:rPr lang="en-US" sz="2400" dirty="0" err="1"/>
              <a:t>bắt</a:t>
            </a:r>
            <a:r>
              <a:rPr lang="en-US" sz="2400" dirty="0"/>
              <a:t> </a:t>
            </a:r>
            <a:r>
              <a:rPr lang="en-US" sz="2400" dirty="0" err="1"/>
              <a:t>hiệu</a:t>
            </a:r>
            <a:r>
              <a:rPr lang="en-US" sz="2400" dirty="0"/>
              <a:t> </a:t>
            </a:r>
            <a:r>
              <a:rPr lang="en-US" sz="2400" dirty="0" err="1"/>
              <a:t>quả</a:t>
            </a:r>
            <a:r>
              <a:rPr lang="en-US" sz="2400" dirty="0"/>
              <a:t> </a:t>
            </a:r>
            <a:r>
              <a:rPr lang="en-US" sz="2400" dirty="0" err="1"/>
              <a:t>các</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bệnh</a:t>
            </a:r>
            <a:r>
              <a:rPr lang="en-US" sz="2400" dirty="0"/>
              <a:t> </a:t>
            </a:r>
            <a:r>
              <a:rPr lang="en-US" sz="2400" dirty="0" err="1"/>
              <a:t>lý</a:t>
            </a:r>
            <a:r>
              <a:rPr lang="en-US" sz="2400" dirty="0"/>
              <a:t>.</a:t>
            </a:r>
          </a:p>
          <a:p>
            <a:r>
              <a:rPr lang="vi-VN" sz="2400" dirty="0"/>
              <a:t>o	</a:t>
            </a:r>
            <a:r>
              <a:rPr lang="en-US" sz="2400" dirty="0" err="1"/>
              <a:t>Nắm</a:t>
            </a:r>
            <a:r>
              <a:rPr lang="en-US" sz="2400" dirty="0"/>
              <a:t> </a:t>
            </a:r>
            <a:r>
              <a:rPr lang="en-US" sz="2400" dirty="0" err="1"/>
              <a:t>bắt</a:t>
            </a:r>
            <a:r>
              <a:rPr lang="en-US" sz="2400" dirty="0"/>
              <a:t> </a:t>
            </a:r>
            <a:r>
              <a:rPr lang="en-US" sz="2400" dirty="0" err="1"/>
              <a:t>được</a:t>
            </a:r>
            <a:r>
              <a:rPr lang="en-US" sz="2400" dirty="0"/>
              <a:t> </a:t>
            </a:r>
            <a:r>
              <a:rPr lang="en-US" sz="2400" dirty="0" err="1"/>
              <a:t>hiệu</a:t>
            </a:r>
            <a:r>
              <a:rPr lang="en-US" sz="2400" dirty="0"/>
              <a:t> </a:t>
            </a:r>
            <a:r>
              <a:rPr lang="en-US" sz="2400" dirty="0" err="1"/>
              <a:t>quả</a:t>
            </a:r>
            <a:r>
              <a:rPr lang="en-US" sz="2400" dirty="0"/>
              <a:t> </a:t>
            </a:r>
            <a:r>
              <a:rPr lang="en-US" sz="2400" dirty="0" err="1"/>
              <a:t>của</a:t>
            </a:r>
            <a:r>
              <a:rPr lang="en-US" sz="2400" dirty="0"/>
              <a:t> </a:t>
            </a:r>
            <a:r>
              <a:rPr lang="en-US" sz="2400" dirty="0" err="1"/>
              <a:t>các</a:t>
            </a:r>
            <a:r>
              <a:rPr lang="en-US" sz="2400" dirty="0"/>
              <a:t> </a:t>
            </a:r>
            <a:r>
              <a:rPr lang="en-US" sz="2400" dirty="0" err="1"/>
              <a:t>quá</a:t>
            </a:r>
            <a:r>
              <a:rPr lang="en-US" sz="2400" dirty="0"/>
              <a:t> </a:t>
            </a:r>
            <a:r>
              <a:rPr lang="en-US" sz="2400" dirty="0" err="1"/>
              <a:t>trình</a:t>
            </a:r>
            <a:r>
              <a:rPr lang="en-US" sz="2400" dirty="0"/>
              <a:t> </a:t>
            </a:r>
            <a:r>
              <a:rPr lang="en-US" sz="2400" dirty="0" err="1"/>
              <a:t>điều</a:t>
            </a:r>
            <a:r>
              <a:rPr lang="en-US" sz="2400" dirty="0"/>
              <a:t> </a:t>
            </a:r>
            <a:r>
              <a:rPr lang="en-US" sz="2400" dirty="0" err="1"/>
              <a:t>trị</a:t>
            </a:r>
            <a:r>
              <a:rPr lang="en-US" sz="2400" dirty="0"/>
              <a:t>.</a:t>
            </a:r>
          </a:p>
          <a:p>
            <a:r>
              <a:rPr lang="vi-VN" sz="2400" dirty="0"/>
              <a:t>o	</a:t>
            </a:r>
            <a:r>
              <a:rPr lang="en-US" sz="2400" dirty="0" err="1"/>
              <a:t>Quá</a:t>
            </a:r>
            <a:r>
              <a:rPr lang="en-US" sz="2400" dirty="0"/>
              <a:t> </a:t>
            </a:r>
            <a:r>
              <a:rPr lang="en-US" sz="2400" dirty="0" err="1"/>
              <a:t>trình</a:t>
            </a:r>
            <a:r>
              <a:rPr lang="en-US" sz="2400" dirty="0"/>
              <a:t> </a:t>
            </a:r>
            <a:r>
              <a:rPr lang="en-US" sz="2400" dirty="0" err="1"/>
              <a:t>suy</a:t>
            </a:r>
            <a:r>
              <a:rPr lang="en-US" sz="2400" dirty="0"/>
              <a:t> </a:t>
            </a:r>
            <a:r>
              <a:rPr lang="en-US" sz="2400" dirty="0" err="1"/>
              <a:t>luận</a:t>
            </a:r>
            <a:r>
              <a:rPr lang="en-US" sz="2400" dirty="0"/>
              <a:t> </a:t>
            </a:r>
            <a:r>
              <a:rPr lang="en-US" sz="2400" dirty="0" err="1"/>
              <a:t>của</a:t>
            </a:r>
            <a:r>
              <a:rPr lang="en-US" sz="2400" dirty="0"/>
              <a:t> </a:t>
            </a:r>
            <a:r>
              <a:rPr lang="en-US" sz="2400" dirty="0" err="1"/>
              <a:t>HiTANet</a:t>
            </a:r>
            <a:r>
              <a:rPr lang="en-US" sz="2400" dirty="0"/>
              <a:t> </a:t>
            </a:r>
            <a:r>
              <a:rPr lang="en-US" sz="2400" dirty="0" err="1"/>
              <a:t>trong</a:t>
            </a:r>
            <a:r>
              <a:rPr lang="en-US" sz="2400" dirty="0"/>
              <a:t> </a:t>
            </a:r>
            <a:r>
              <a:rPr lang="en-US" sz="2400" dirty="0" err="1"/>
              <a:t>dự</a:t>
            </a:r>
            <a:r>
              <a:rPr lang="en-US" sz="2400" dirty="0"/>
              <a:t> </a:t>
            </a:r>
            <a:r>
              <a:rPr lang="en-US" sz="2400" dirty="0" err="1"/>
              <a:t>đoán</a:t>
            </a:r>
            <a:r>
              <a:rPr lang="en-US" sz="2400" dirty="0"/>
              <a:t> </a:t>
            </a:r>
            <a:r>
              <a:rPr lang="en-US" sz="2400" dirty="0" err="1"/>
              <a:t>rủi</a:t>
            </a:r>
            <a:r>
              <a:rPr lang="en-US" sz="2400" dirty="0"/>
              <a:t> </a:t>
            </a:r>
            <a:r>
              <a:rPr lang="en-US" sz="2400" dirty="0" err="1"/>
              <a:t>ro</a:t>
            </a:r>
            <a:r>
              <a:rPr lang="en-US" sz="2400" dirty="0"/>
              <a:t> </a:t>
            </a:r>
            <a:r>
              <a:rPr lang="en-US" sz="2400" dirty="0" err="1"/>
              <a:t>rất</a:t>
            </a:r>
            <a:r>
              <a:rPr lang="en-US" sz="2400" dirty="0"/>
              <a:t> </a:t>
            </a:r>
            <a:r>
              <a:rPr lang="en-US" sz="2400" dirty="0" err="1"/>
              <a:t>dễ</a:t>
            </a:r>
            <a:r>
              <a:rPr lang="en-US" sz="2400" dirty="0"/>
              <a:t> </a:t>
            </a:r>
            <a:r>
              <a:rPr lang="en-US" sz="2400" dirty="0" err="1"/>
              <a:t>hiểu</a:t>
            </a:r>
            <a:endParaRPr lang="en-US" sz="2400" dirty="0"/>
          </a:p>
        </p:txBody>
      </p:sp>
    </p:spTree>
    <p:extLst>
      <p:ext uri="{BB962C8B-B14F-4D97-AF65-F5344CB8AC3E}">
        <p14:creationId xmlns:p14="http://schemas.microsoft.com/office/powerpoint/2010/main" val="30104333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C475749F-F487-4EFB-ABC7-C1359590EB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5">
            <a:extLst>
              <a:ext uri="{FF2B5EF4-FFF2-40B4-BE49-F238E27FC236}">
                <a16:creationId xmlns:a16="http://schemas.microsoft.com/office/drawing/2014/main" id="{F6285A5F-6712-47A0-8A11-F0DFF60D0D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276856" y="1645695"/>
            <a:ext cx="4418320" cy="3877280"/>
          </a:xfrm>
          <a:custGeom>
            <a:avLst/>
            <a:gdLst>
              <a:gd name="T0" fmla="*/ 781 w 1099"/>
              <a:gd name="T1" fmla="*/ 0 h 968"/>
              <a:gd name="T2" fmla="*/ 318 w 1099"/>
              <a:gd name="T3" fmla="*/ 0 h 968"/>
              <a:gd name="T4" fmla="*/ 246 w 1099"/>
              <a:gd name="T5" fmla="*/ 42 h 968"/>
              <a:gd name="T6" fmla="*/ 15 w 1099"/>
              <a:gd name="T7" fmla="*/ 443 h 968"/>
              <a:gd name="T8" fmla="*/ 15 w 1099"/>
              <a:gd name="T9" fmla="*/ 525 h 968"/>
              <a:gd name="T10" fmla="*/ 246 w 1099"/>
              <a:gd name="T11" fmla="*/ 926 h 968"/>
              <a:gd name="T12" fmla="*/ 318 w 1099"/>
              <a:gd name="T13" fmla="*/ 968 h 968"/>
              <a:gd name="T14" fmla="*/ 781 w 1099"/>
              <a:gd name="T15" fmla="*/ 968 h 968"/>
              <a:gd name="T16" fmla="*/ 852 w 1099"/>
              <a:gd name="T17" fmla="*/ 926 h 968"/>
              <a:gd name="T18" fmla="*/ 1084 w 1099"/>
              <a:gd name="T19" fmla="*/ 525 h 968"/>
              <a:gd name="T20" fmla="*/ 1084 w 1099"/>
              <a:gd name="T21" fmla="*/ 443 h 968"/>
              <a:gd name="T22" fmla="*/ 852 w 1099"/>
              <a:gd name="T23" fmla="*/ 42 h 968"/>
              <a:gd name="T24" fmla="*/ 781 w 1099"/>
              <a:gd name="T25" fmla="*/ 0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99" h="968">
                <a:moveTo>
                  <a:pt x="781" y="0"/>
                </a:moveTo>
                <a:cubicBezTo>
                  <a:pt x="318" y="0"/>
                  <a:pt x="318" y="0"/>
                  <a:pt x="318" y="0"/>
                </a:cubicBezTo>
                <a:cubicBezTo>
                  <a:pt x="288" y="0"/>
                  <a:pt x="261" y="16"/>
                  <a:pt x="246" y="42"/>
                </a:cubicBezTo>
                <a:cubicBezTo>
                  <a:pt x="15" y="443"/>
                  <a:pt x="15" y="443"/>
                  <a:pt x="15" y="443"/>
                </a:cubicBezTo>
                <a:cubicBezTo>
                  <a:pt x="0" y="468"/>
                  <a:pt x="0" y="500"/>
                  <a:pt x="15" y="525"/>
                </a:cubicBezTo>
                <a:cubicBezTo>
                  <a:pt x="246" y="926"/>
                  <a:pt x="246" y="926"/>
                  <a:pt x="246" y="926"/>
                </a:cubicBezTo>
                <a:cubicBezTo>
                  <a:pt x="261" y="952"/>
                  <a:pt x="288" y="968"/>
                  <a:pt x="318" y="968"/>
                </a:cubicBezTo>
                <a:cubicBezTo>
                  <a:pt x="781" y="968"/>
                  <a:pt x="781" y="968"/>
                  <a:pt x="781" y="968"/>
                </a:cubicBezTo>
                <a:cubicBezTo>
                  <a:pt x="810" y="968"/>
                  <a:pt x="838" y="952"/>
                  <a:pt x="852" y="926"/>
                </a:cubicBezTo>
                <a:cubicBezTo>
                  <a:pt x="1084" y="525"/>
                  <a:pt x="1084" y="525"/>
                  <a:pt x="1084" y="525"/>
                </a:cubicBezTo>
                <a:cubicBezTo>
                  <a:pt x="1099" y="500"/>
                  <a:pt x="1099" y="468"/>
                  <a:pt x="1084" y="443"/>
                </a:cubicBezTo>
                <a:cubicBezTo>
                  <a:pt x="852" y="42"/>
                  <a:pt x="852" y="42"/>
                  <a:pt x="852" y="42"/>
                </a:cubicBezTo>
                <a:cubicBezTo>
                  <a:pt x="838" y="16"/>
                  <a:pt x="810" y="0"/>
                  <a:pt x="781" y="0"/>
                </a:cubicBezTo>
                <a:close/>
              </a:path>
            </a:pathLst>
          </a:custGeom>
          <a:noFill/>
          <a:ln w="50800" cap="flat">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 name="Freeform: Shape 14">
            <a:extLst>
              <a:ext uri="{FF2B5EF4-FFF2-40B4-BE49-F238E27FC236}">
                <a16:creationId xmlns:a16="http://schemas.microsoft.com/office/drawing/2014/main" id="{FA6F8ABB-6C5D-4349-9E1B-198D1ABF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52343" y="643383"/>
            <a:ext cx="2926988" cy="2594434"/>
          </a:xfrm>
          <a:custGeom>
            <a:avLst/>
            <a:gdLst>
              <a:gd name="connsiteX0" fmla="*/ 853538 w 2991693"/>
              <a:gd name="connsiteY0" fmla="*/ 0 h 2651787"/>
              <a:gd name="connsiteX1" fmla="*/ 2141030 w 2991693"/>
              <a:gd name="connsiteY1" fmla="*/ 0 h 2651787"/>
              <a:gd name="connsiteX2" fmla="*/ 2324957 w 2991693"/>
              <a:gd name="connsiteY2" fmla="*/ 103466 h 2651787"/>
              <a:gd name="connsiteX3" fmla="*/ 2968702 w 2991693"/>
              <a:gd name="connsiteY3" fmla="*/ 1218596 h 2651787"/>
              <a:gd name="connsiteX4" fmla="*/ 2968702 w 2991693"/>
              <a:gd name="connsiteY4" fmla="*/ 1433192 h 2651787"/>
              <a:gd name="connsiteX5" fmla="*/ 2324957 w 2991693"/>
              <a:gd name="connsiteY5" fmla="*/ 2548321 h 2651787"/>
              <a:gd name="connsiteX6" fmla="*/ 2141030 w 2991693"/>
              <a:gd name="connsiteY6" fmla="*/ 2651787 h 2651787"/>
              <a:gd name="connsiteX7" fmla="*/ 853538 w 2991693"/>
              <a:gd name="connsiteY7" fmla="*/ 2651787 h 2651787"/>
              <a:gd name="connsiteX8" fmla="*/ 669612 w 2991693"/>
              <a:gd name="connsiteY8" fmla="*/ 2548321 h 2651787"/>
              <a:gd name="connsiteX9" fmla="*/ 25866 w 2991693"/>
              <a:gd name="connsiteY9" fmla="*/ 1433192 h 2651787"/>
              <a:gd name="connsiteX10" fmla="*/ 25866 w 2991693"/>
              <a:gd name="connsiteY10" fmla="*/ 1218596 h 2651787"/>
              <a:gd name="connsiteX11" fmla="*/ 669612 w 2991693"/>
              <a:gd name="connsiteY11" fmla="*/ 103466 h 2651787"/>
              <a:gd name="connsiteX12" fmla="*/ 853538 w 2991693"/>
              <a:gd name="connsiteY12" fmla="*/ 0 h 265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91693" h="2651787">
                <a:moveTo>
                  <a:pt x="853538" y="0"/>
                </a:moveTo>
                <a:cubicBezTo>
                  <a:pt x="2141030" y="0"/>
                  <a:pt x="2141030" y="0"/>
                  <a:pt x="2141030" y="0"/>
                </a:cubicBezTo>
                <a:cubicBezTo>
                  <a:pt x="2206170" y="0"/>
                  <a:pt x="2290471" y="45985"/>
                  <a:pt x="2324957" y="103466"/>
                </a:cubicBezTo>
                <a:cubicBezTo>
                  <a:pt x="2968702" y="1218596"/>
                  <a:pt x="2968702" y="1218596"/>
                  <a:pt x="2968702" y="1218596"/>
                </a:cubicBezTo>
                <a:cubicBezTo>
                  <a:pt x="2999357" y="1279909"/>
                  <a:pt x="2999357" y="1371878"/>
                  <a:pt x="2968702" y="1433192"/>
                </a:cubicBezTo>
                <a:cubicBezTo>
                  <a:pt x="2324957" y="2548321"/>
                  <a:pt x="2324957" y="2548321"/>
                  <a:pt x="2324957" y="2548321"/>
                </a:cubicBezTo>
                <a:cubicBezTo>
                  <a:pt x="2290471" y="2605803"/>
                  <a:pt x="2206170" y="2651787"/>
                  <a:pt x="2141030" y="2651787"/>
                </a:cubicBezTo>
                <a:lnTo>
                  <a:pt x="853538" y="2651787"/>
                </a:lnTo>
                <a:cubicBezTo>
                  <a:pt x="784566" y="2651787"/>
                  <a:pt x="700266" y="2605803"/>
                  <a:pt x="669612" y="2548321"/>
                </a:cubicBezTo>
                <a:cubicBezTo>
                  <a:pt x="25866" y="1433192"/>
                  <a:pt x="25866" y="1433192"/>
                  <a:pt x="25866" y="1433192"/>
                </a:cubicBezTo>
                <a:cubicBezTo>
                  <a:pt x="-8621" y="1371878"/>
                  <a:pt x="-8621" y="1279909"/>
                  <a:pt x="25866" y="1218596"/>
                </a:cubicBezTo>
                <a:cubicBezTo>
                  <a:pt x="669612" y="103466"/>
                  <a:pt x="669612" y="103466"/>
                  <a:pt x="669612" y="103466"/>
                </a:cubicBezTo>
                <a:cubicBezTo>
                  <a:pt x="700266" y="45985"/>
                  <a:pt x="784566" y="0"/>
                  <a:pt x="853538" y="0"/>
                </a:cubicBezTo>
                <a:close/>
              </a:path>
            </a:pathLst>
          </a:custGeom>
          <a:solidFill>
            <a:schemeClr val="tx1"/>
          </a:solidFill>
          <a:ln w="508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 name="Freeform: Shape 16">
            <a:extLst>
              <a:ext uri="{FF2B5EF4-FFF2-40B4-BE49-F238E27FC236}">
                <a16:creationId xmlns:a16="http://schemas.microsoft.com/office/drawing/2014/main" id="{B971ABA8-4CDB-4EEE-8C48-AA4FDB6507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2071858"/>
            <a:ext cx="8109718" cy="4786143"/>
          </a:xfrm>
          <a:custGeom>
            <a:avLst/>
            <a:gdLst>
              <a:gd name="connsiteX0" fmla="*/ 7381313 w 8109718"/>
              <a:gd name="connsiteY0" fmla="*/ 1839459 h 4786143"/>
              <a:gd name="connsiteX1" fmla="*/ 7381313 w 8109718"/>
              <a:gd name="connsiteY1" fmla="*/ 1853646 h 4786143"/>
              <a:gd name="connsiteX2" fmla="*/ 7379359 w 8109718"/>
              <a:gd name="connsiteY2" fmla="*/ 1846552 h 4786143"/>
              <a:gd name="connsiteX3" fmla="*/ 1321854 w 8109718"/>
              <a:gd name="connsiteY3" fmla="*/ 0 h 4786143"/>
              <a:gd name="connsiteX4" fmla="*/ 5365317 w 8109718"/>
              <a:gd name="connsiteY4" fmla="*/ 0 h 4786143"/>
              <a:gd name="connsiteX5" fmla="*/ 5985373 w 8109718"/>
              <a:gd name="connsiteY5" fmla="*/ 365439 h 4786143"/>
              <a:gd name="connsiteX6" fmla="*/ 8011470 w 8109718"/>
              <a:gd name="connsiteY6" fmla="*/ 3854515 h 4786143"/>
              <a:gd name="connsiteX7" fmla="*/ 8011470 w 8109718"/>
              <a:gd name="connsiteY7" fmla="*/ 4567993 h 4786143"/>
              <a:gd name="connsiteX8" fmla="*/ 7904625 w 8109718"/>
              <a:gd name="connsiteY8" fmla="*/ 4751987 h 4786143"/>
              <a:gd name="connsiteX9" fmla="*/ 7884791 w 8109718"/>
              <a:gd name="connsiteY9" fmla="*/ 4786143 h 4786143"/>
              <a:gd name="connsiteX10" fmla="*/ 0 w 8109718"/>
              <a:gd name="connsiteY10" fmla="*/ 4786143 h 4786143"/>
              <a:gd name="connsiteX11" fmla="*/ 0 w 8109718"/>
              <a:gd name="connsiteY11" fmla="*/ 1564110 h 4786143"/>
              <a:gd name="connsiteX12" fmla="*/ 27177 w 8109718"/>
              <a:gd name="connsiteY12" fmla="*/ 1517107 h 4786143"/>
              <a:gd name="connsiteX13" fmla="*/ 693065 w 8109718"/>
              <a:gd name="connsiteY13" fmla="*/ 365439 h 4786143"/>
              <a:gd name="connsiteX14" fmla="*/ 1321854 w 8109718"/>
              <a:gd name="connsiteY14" fmla="*/ 0 h 4786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09718" h="4786143">
                <a:moveTo>
                  <a:pt x="7381313" y="1839459"/>
                </a:moveTo>
                <a:lnTo>
                  <a:pt x="7381313" y="1853646"/>
                </a:lnTo>
                <a:lnTo>
                  <a:pt x="7379359" y="1846552"/>
                </a:lnTo>
                <a:close/>
                <a:moveTo>
                  <a:pt x="1321854" y="0"/>
                </a:moveTo>
                <a:cubicBezTo>
                  <a:pt x="1321854" y="0"/>
                  <a:pt x="1321854" y="0"/>
                  <a:pt x="5365317" y="0"/>
                </a:cubicBezTo>
                <a:cubicBezTo>
                  <a:pt x="5618580" y="0"/>
                  <a:pt x="5863108" y="139215"/>
                  <a:pt x="5985373" y="365439"/>
                </a:cubicBezTo>
                <a:cubicBezTo>
                  <a:pt x="5985373" y="365439"/>
                  <a:pt x="5985373" y="365439"/>
                  <a:pt x="8011470" y="3854515"/>
                </a:cubicBezTo>
                <a:cubicBezTo>
                  <a:pt x="8142468" y="4072039"/>
                  <a:pt x="8142468" y="4350470"/>
                  <a:pt x="8011470" y="4567993"/>
                </a:cubicBezTo>
                <a:cubicBezTo>
                  <a:pt x="8011470" y="4567993"/>
                  <a:pt x="8011470" y="4567993"/>
                  <a:pt x="7904625" y="4751987"/>
                </a:cubicBezTo>
                <a:lnTo>
                  <a:pt x="7884791" y="4786143"/>
                </a:lnTo>
                <a:lnTo>
                  <a:pt x="0" y="4786143"/>
                </a:lnTo>
                <a:lnTo>
                  <a:pt x="0" y="1564110"/>
                </a:lnTo>
                <a:lnTo>
                  <a:pt x="27177" y="1517107"/>
                </a:lnTo>
                <a:cubicBezTo>
                  <a:pt x="220245" y="1183191"/>
                  <a:pt x="440895" y="801574"/>
                  <a:pt x="693065" y="365439"/>
                </a:cubicBezTo>
                <a:cubicBezTo>
                  <a:pt x="824063" y="139215"/>
                  <a:pt x="1059859" y="0"/>
                  <a:pt x="1321854" y="0"/>
                </a:cubicBezTo>
                <a:close/>
              </a:path>
            </a:pathLst>
          </a:custGeom>
          <a:solidFill>
            <a:schemeClr val="tx1">
              <a:lumMod val="85000"/>
              <a:lumOff val="15000"/>
              <a:alpha val="9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C60D77B-107B-5ED1-FF66-65F83C2B76B3}"/>
              </a:ext>
            </a:extLst>
          </p:cNvPr>
          <p:cNvSpPr>
            <a:spLocks noGrp="1"/>
          </p:cNvSpPr>
          <p:nvPr>
            <p:ph type="title"/>
          </p:nvPr>
        </p:nvSpPr>
        <p:spPr>
          <a:xfrm>
            <a:off x="880281" y="2961564"/>
            <a:ext cx="5124734" cy="3268639"/>
          </a:xfrm>
        </p:spPr>
        <p:txBody>
          <a:bodyPr vert="horz" lIns="91440" tIns="45720" rIns="91440" bIns="45720" rtlCol="0" anchor="ctr">
            <a:normAutofit/>
          </a:bodyPr>
          <a:lstStyle/>
          <a:p>
            <a:r>
              <a:rPr lang="en-US" sz="4800" b="1" kern="1200" dirty="0" err="1">
                <a:solidFill>
                  <a:schemeClr val="bg1"/>
                </a:solidFill>
                <a:latin typeface="Times New Roman" panose="02020603050405020304" pitchFamily="18" charset="0"/>
                <a:cs typeface="Times New Roman" panose="02020603050405020304" pitchFamily="18" charset="0"/>
              </a:rPr>
              <a:t>Đề</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kern="1200" dirty="0" err="1">
                <a:solidFill>
                  <a:schemeClr val="bg1"/>
                </a:solidFill>
                <a:latin typeface="Times New Roman" panose="02020603050405020304" pitchFamily="18" charset="0"/>
                <a:cs typeface="Times New Roman" panose="02020603050405020304" pitchFamily="18" charset="0"/>
              </a:rPr>
              <a:t>xuất</a:t>
            </a:r>
            <a:r>
              <a:rPr lang="en-US" sz="4800" b="1" kern="1200"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điều</a:t>
            </a:r>
            <a:r>
              <a:rPr lang="en-US" sz="4800" b="1" dirty="0">
                <a:solidFill>
                  <a:schemeClr val="bg1"/>
                </a:solidFill>
                <a:latin typeface="Times New Roman" panose="02020603050405020304" pitchFamily="18" charset="0"/>
                <a:cs typeface="Times New Roman" panose="02020603050405020304" pitchFamily="18" charset="0"/>
              </a:rPr>
              <a:t> </a:t>
            </a:r>
            <a:r>
              <a:rPr lang="en-US" sz="4800" b="1" dirty="0" err="1">
                <a:solidFill>
                  <a:schemeClr val="bg1"/>
                </a:solidFill>
                <a:latin typeface="Times New Roman" panose="02020603050405020304" pitchFamily="18" charset="0"/>
                <a:cs typeface="Times New Roman" panose="02020603050405020304" pitchFamily="18" charset="0"/>
              </a:rPr>
              <a:t>trị</a:t>
            </a:r>
            <a:endParaRPr lang="en-US" sz="4800" b="1" kern="1200" dirty="0">
              <a:solidFill>
                <a:schemeClr val="bg1"/>
              </a:solidFill>
              <a:latin typeface="Times New Roman" panose="02020603050405020304" pitchFamily="18" charset="0"/>
              <a:cs typeface="Times New Roman" panose="02020603050405020304" pitchFamily="18" charset="0"/>
            </a:endParaRPr>
          </a:p>
        </p:txBody>
      </p:sp>
      <p:grpSp>
        <p:nvGrpSpPr>
          <p:cNvPr id="19" name="Group 18">
            <a:extLst>
              <a:ext uri="{FF2B5EF4-FFF2-40B4-BE49-F238E27FC236}">
                <a16:creationId xmlns:a16="http://schemas.microsoft.com/office/drawing/2014/main" id="{DAD463E1-6621-44B4-A995-C70A4631D38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307830" y="385730"/>
            <a:ext cx="1128382" cy="847206"/>
            <a:chOff x="5307830" y="325570"/>
            <a:chExt cx="1128382" cy="847206"/>
          </a:xfrm>
        </p:grpSpPr>
        <p:sp>
          <p:nvSpPr>
            <p:cNvPr id="2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307830" y="577396"/>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sp>
          <p:nvSpPr>
            <p:cNvPr id="2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885720" y="325570"/>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tx1"/>
              </a:solidFill>
            </a:ln>
          </p:spPr>
          <p:txBody>
            <a:bodyPr vert="horz" wrap="square" lIns="91440" tIns="45720" rIns="91440" bIns="45720" numCol="1" anchor="t" anchorCtr="0" compatLnSpc="1">
              <a:prstTxWarp prst="textNoShape">
                <a:avLst/>
              </a:prstTxWarp>
            </a:bodyPr>
            <a:lstStyle/>
            <a:p>
              <a:endParaRPr lang="en-US"/>
            </a:p>
          </p:txBody>
        </p:sp>
      </p:grpSp>
      <p:sp>
        <p:nvSpPr>
          <p:cNvPr id="4" name="Footer Placeholder 3">
            <a:extLst>
              <a:ext uri="{FF2B5EF4-FFF2-40B4-BE49-F238E27FC236}">
                <a16:creationId xmlns:a16="http://schemas.microsoft.com/office/drawing/2014/main" id="{508722AB-C0C5-D09C-FE5F-C80A6F472120}"/>
              </a:ext>
            </a:extLst>
          </p:cNvPr>
          <p:cNvSpPr>
            <a:spLocks noGrp="1"/>
          </p:cNvSpPr>
          <p:nvPr>
            <p:ph type="ftr" sz="quarter" idx="11"/>
          </p:nvPr>
        </p:nvSpPr>
        <p:spPr>
          <a:xfrm>
            <a:off x="7872984" y="384048"/>
            <a:ext cx="3877056" cy="365125"/>
          </a:xfrm>
        </p:spPr>
        <p:txBody>
          <a:bodyPr vert="horz" lIns="91440" tIns="45720" rIns="91440" bIns="45720" rtlCol="0" anchor="ctr">
            <a:normAutofit/>
          </a:bodyPr>
          <a:lstStyle/>
          <a:p>
            <a:pPr algn="r">
              <a:spcAft>
                <a:spcPts val="600"/>
              </a:spcAft>
            </a:pPr>
            <a:r>
              <a:rPr lang="en-US" sz="1100" kern="1200">
                <a:solidFill>
                  <a:schemeClr val="tx1">
                    <a:alpha val="80000"/>
                  </a:schemeClr>
                </a:solidFill>
                <a:latin typeface="+mn-lt"/>
                <a:ea typeface="+mn-ea"/>
                <a:cs typeface="+mn-cs"/>
              </a:rPr>
              <a:t>PRESENTATION TITLE</a:t>
            </a:r>
          </a:p>
        </p:txBody>
      </p:sp>
      <p:sp>
        <p:nvSpPr>
          <p:cNvPr id="5" name="Slide Number Placeholder 4">
            <a:extLst>
              <a:ext uri="{FF2B5EF4-FFF2-40B4-BE49-F238E27FC236}">
                <a16:creationId xmlns:a16="http://schemas.microsoft.com/office/drawing/2014/main" id="{736023B8-2495-40B9-A78E-D1C8F0A806A4}"/>
              </a:ext>
            </a:extLst>
          </p:cNvPr>
          <p:cNvSpPr>
            <a:spLocks noGrp="1"/>
          </p:cNvSpPr>
          <p:nvPr>
            <p:ph type="sldNum" sz="quarter" idx="12"/>
          </p:nvPr>
        </p:nvSpPr>
        <p:spPr>
          <a:xfrm>
            <a:off x="11146536" y="6035040"/>
            <a:ext cx="548640" cy="548640"/>
          </a:xfrm>
          <a:prstGeom prst="ellipse">
            <a:avLst/>
          </a:prstGeom>
          <a:solidFill>
            <a:schemeClr val="tx1">
              <a:alpha val="80000"/>
            </a:schemeClr>
          </a:solidFill>
        </p:spPr>
        <p:txBody>
          <a:bodyPr vert="horz" lIns="91440" tIns="45720" rIns="91440" bIns="45720" rtlCol="0" anchor="ctr">
            <a:normAutofit/>
          </a:bodyPr>
          <a:lstStyle/>
          <a:p>
            <a:pPr algn="ctr">
              <a:spcAft>
                <a:spcPts val="600"/>
              </a:spcAft>
            </a:pPr>
            <a:fld id="{A49DFD55-3C28-40EF-9E31-A92D2E4017FF}" type="slidenum">
              <a:rPr lang="en-US" sz="1200">
                <a:solidFill>
                  <a:schemeClr val="bg1"/>
                </a:solidFill>
              </a:rPr>
              <a:pPr algn="ctr">
                <a:spcAft>
                  <a:spcPts val="600"/>
                </a:spcAft>
              </a:pPr>
              <a:t>86</a:t>
            </a:fld>
            <a:endParaRPr lang="en-US" sz="1200">
              <a:solidFill>
                <a:schemeClr val="bg1"/>
              </a:solidFill>
            </a:endParaRPr>
          </a:p>
        </p:txBody>
      </p:sp>
    </p:spTree>
    <p:extLst>
      <p:ext uri="{BB962C8B-B14F-4D97-AF65-F5344CB8AC3E}">
        <p14:creationId xmlns:p14="http://schemas.microsoft.com/office/powerpoint/2010/main" val="227942354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Vấn</a:t>
            </a:r>
            <a:r>
              <a:rPr lang="en-US" sz="4000" b="1" dirty="0"/>
              <a:t> </a:t>
            </a:r>
            <a:r>
              <a:rPr lang="en-US" sz="4000" b="1" dirty="0" err="1"/>
              <a:t>đề</a:t>
            </a:r>
            <a:r>
              <a:rPr lang="en-US" sz="4000" b="1" dirty="0"/>
              <a:t> </a:t>
            </a:r>
            <a:r>
              <a:rPr lang="en-US" sz="4000" b="1" dirty="0" err="1"/>
              <a:t>Đa</a:t>
            </a:r>
            <a:r>
              <a:rPr lang="en-US" sz="4000" b="1" dirty="0"/>
              <a:t> </a:t>
            </a:r>
            <a:r>
              <a:rPr lang="en-US" sz="4000" b="1" dirty="0" err="1"/>
              <a:t>bệnh</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Sự</a:t>
            </a:r>
            <a:r>
              <a:rPr lang="en-US" sz="2400" dirty="0"/>
              <a:t> </a:t>
            </a:r>
            <a:r>
              <a:rPr lang="en-US" sz="2400" dirty="0" err="1"/>
              <a:t>xảy</a:t>
            </a:r>
            <a:r>
              <a:rPr lang="en-US" sz="2400" dirty="0"/>
              <a:t> </a:t>
            </a:r>
            <a:r>
              <a:rPr lang="en-US" sz="2400" dirty="0" err="1"/>
              <a:t>ra</a:t>
            </a:r>
            <a:r>
              <a:rPr lang="en-US" sz="2400" dirty="0"/>
              <a:t> </a:t>
            </a:r>
            <a:r>
              <a:rPr lang="en-US" sz="2400" dirty="0" err="1"/>
              <a:t>đồng</a:t>
            </a:r>
            <a:r>
              <a:rPr lang="en-US" sz="2400" dirty="0"/>
              <a:t> </a:t>
            </a:r>
            <a:r>
              <a:rPr lang="en-US" sz="2400" dirty="0" err="1"/>
              <a:t>thời</a:t>
            </a:r>
            <a:r>
              <a:rPr lang="en-US" sz="2400" dirty="0"/>
              <a:t> </a:t>
            </a:r>
            <a:r>
              <a:rPr lang="en-US" sz="2400" dirty="0" err="1"/>
              <a:t>của</a:t>
            </a:r>
            <a:r>
              <a:rPr lang="en-US" sz="2400" dirty="0"/>
              <a:t> </a:t>
            </a:r>
            <a:r>
              <a:rPr lang="en-US" sz="2400" dirty="0" err="1"/>
              <a:t>các</a:t>
            </a:r>
            <a:r>
              <a:rPr lang="en-US" sz="2400" dirty="0"/>
              <a:t> </a:t>
            </a:r>
            <a:r>
              <a:rPr lang="en-US" sz="2400" dirty="0" err="1"/>
              <a:t>trường</a:t>
            </a:r>
            <a:r>
              <a:rPr lang="en-US" sz="2400" dirty="0"/>
              <a:t> </a:t>
            </a:r>
            <a:r>
              <a:rPr lang="en-US" sz="2400" dirty="0" err="1"/>
              <a:t>hợp</a:t>
            </a:r>
            <a:r>
              <a:rPr lang="en-US" sz="2400" dirty="0"/>
              <a:t> y </a:t>
            </a:r>
            <a:r>
              <a:rPr lang="en-US" sz="2400" dirty="0" err="1"/>
              <a:t>tế</a:t>
            </a:r>
            <a:r>
              <a:rPr lang="en-US" sz="2400" dirty="0"/>
              <a:t> </a:t>
            </a:r>
            <a:r>
              <a:rPr lang="en-US" sz="2400" dirty="0" err="1"/>
              <a:t>tổ</a:t>
            </a:r>
            <a:r>
              <a:rPr lang="en-US" sz="2400" dirty="0"/>
              <a:t> </a:t>
            </a:r>
            <a:r>
              <a:rPr lang="en-US" sz="2400" dirty="0" err="1"/>
              <a:t>hợp</a:t>
            </a:r>
            <a:r>
              <a:rPr lang="en-US" sz="2400" dirty="0"/>
              <a:t>.</a:t>
            </a:r>
          </a:p>
          <a:p>
            <a:r>
              <a:rPr lang="vi-VN" sz="2400" dirty="0"/>
              <a:t>o	</a:t>
            </a:r>
            <a:r>
              <a:rPr lang="en-US" sz="2400" dirty="0" err="1"/>
              <a:t>Cách</a:t>
            </a:r>
            <a:r>
              <a:rPr lang="en-US" sz="2400" dirty="0"/>
              <a:t> </a:t>
            </a:r>
            <a:r>
              <a:rPr lang="en-US" sz="2400" dirty="0" err="1"/>
              <a:t>thức</a:t>
            </a:r>
            <a:r>
              <a:rPr lang="en-US" sz="2400" dirty="0"/>
              <a:t> </a:t>
            </a:r>
            <a:r>
              <a:rPr lang="en-US" sz="2400" dirty="0" err="1"/>
              <a:t>truyền</a:t>
            </a:r>
            <a:r>
              <a:rPr lang="en-US" sz="2400" dirty="0"/>
              <a:t> </a:t>
            </a:r>
            <a:r>
              <a:rPr lang="en-US" sz="2400" dirty="0" err="1"/>
              <a:t>thống</a:t>
            </a:r>
            <a:r>
              <a:rPr lang="en-US" sz="2400" dirty="0"/>
              <a:t> </a:t>
            </a:r>
            <a:r>
              <a:rPr lang="en-US" sz="2400" dirty="0" err="1"/>
              <a:t>của</a:t>
            </a:r>
            <a:r>
              <a:rPr lang="en-US" sz="2400" dirty="0"/>
              <a:t> </a:t>
            </a:r>
            <a:r>
              <a:rPr lang="en-US" sz="2400" dirty="0" err="1"/>
              <a:t>việc</a:t>
            </a:r>
            <a:r>
              <a:rPr lang="en-US" sz="2400" dirty="0"/>
              <a:t> </a:t>
            </a:r>
            <a:r>
              <a:rPr lang="en-US" sz="2400" dirty="0" err="1"/>
              <a:t>kê</a:t>
            </a:r>
            <a:r>
              <a:rPr lang="en-US" sz="2400" dirty="0"/>
              <a:t> </a:t>
            </a:r>
            <a:r>
              <a:rPr lang="en-US" sz="2400" dirty="0" err="1"/>
              <a:t>đơn</a:t>
            </a:r>
            <a:r>
              <a:rPr lang="en-US" sz="2400" dirty="0"/>
              <a:t> </a:t>
            </a:r>
            <a:r>
              <a:rPr lang="en-US" sz="2400" dirty="0" err="1"/>
              <a:t>là</a:t>
            </a:r>
            <a:r>
              <a:rPr lang="en-US" sz="2400" dirty="0"/>
              <a:t> </a:t>
            </a:r>
            <a:r>
              <a:rPr lang="en-US" sz="2400" dirty="0" err="1"/>
              <a:t>dựa</a:t>
            </a:r>
            <a:r>
              <a:rPr lang="en-US" sz="2400" dirty="0"/>
              <a:t> </a:t>
            </a:r>
            <a:r>
              <a:rPr lang="en-US" sz="2400" dirty="0" err="1"/>
              <a:t>trên</a:t>
            </a:r>
            <a:r>
              <a:rPr lang="en-US" sz="2400" dirty="0"/>
              <a:t> </a:t>
            </a:r>
            <a:r>
              <a:rPr lang="en-US" sz="2400" dirty="0" err="1"/>
              <a:t>trực</a:t>
            </a:r>
            <a:r>
              <a:rPr lang="en-US" sz="2400" dirty="0"/>
              <a:t> </a:t>
            </a:r>
            <a:r>
              <a:rPr lang="en-US" sz="2400" dirty="0" err="1"/>
              <a:t>giác</a:t>
            </a:r>
            <a:r>
              <a:rPr lang="en-US" sz="2400" dirty="0"/>
              <a:t> </a:t>
            </a:r>
            <a:r>
              <a:rPr lang="en-US" sz="2400" dirty="0" err="1"/>
              <a:t>của</a:t>
            </a:r>
            <a:r>
              <a:rPr lang="en-US" sz="2400" dirty="0"/>
              <a:t> </a:t>
            </a:r>
            <a:r>
              <a:rPr lang="en-US" sz="2400" dirty="0" err="1"/>
              <a:t>bác</a:t>
            </a:r>
            <a:r>
              <a:rPr lang="en-US" sz="2400" dirty="0"/>
              <a:t> </a:t>
            </a:r>
            <a:r>
              <a:rPr lang="en-US" sz="2400" dirty="0" err="1"/>
              <a:t>sĩ</a:t>
            </a:r>
            <a:r>
              <a:rPr lang="en-US" sz="2400" dirty="0"/>
              <a:t>.</a:t>
            </a:r>
          </a:p>
          <a:p>
            <a:r>
              <a:rPr lang="vi-VN" sz="2400" dirty="0"/>
              <a:t>o	</a:t>
            </a:r>
            <a:r>
              <a:rPr lang="en-US" sz="2400" dirty="0" err="1"/>
              <a:t>Những</a:t>
            </a:r>
            <a:r>
              <a:rPr lang="en-US" sz="2400" dirty="0"/>
              <a:t> </a:t>
            </a:r>
            <a:r>
              <a:rPr lang="en-US" sz="2400" dirty="0" err="1"/>
              <a:t>quyết</a:t>
            </a:r>
            <a:r>
              <a:rPr lang="en-US" sz="2400" dirty="0"/>
              <a:t> </a:t>
            </a:r>
            <a:r>
              <a:rPr lang="en-US" sz="2400" dirty="0" err="1"/>
              <a:t>định</a:t>
            </a:r>
            <a:r>
              <a:rPr lang="en-US" sz="2400" dirty="0"/>
              <a:t> </a:t>
            </a:r>
            <a:r>
              <a:rPr lang="en-US" sz="2400" dirty="0" err="1"/>
              <a:t>lâm</a:t>
            </a:r>
            <a:r>
              <a:rPr lang="en-US" sz="2400" dirty="0"/>
              <a:t> </a:t>
            </a:r>
            <a:r>
              <a:rPr lang="en-US" sz="2400" dirty="0" err="1"/>
              <a:t>sàng</a:t>
            </a:r>
            <a:r>
              <a:rPr lang="en-US" sz="2400" dirty="0"/>
              <a:t> </a:t>
            </a:r>
            <a:r>
              <a:rPr lang="en-US" sz="2400" dirty="0" err="1"/>
              <a:t>có</a:t>
            </a:r>
            <a:r>
              <a:rPr lang="en-US" sz="2400" dirty="0"/>
              <a:t> </a:t>
            </a:r>
            <a:r>
              <a:rPr lang="en-US" sz="2400" dirty="0" err="1"/>
              <a:t>thể</a:t>
            </a:r>
            <a:r>
              <a:rPr lang="en-US" sz="2400" dirty="0"/>
              <a:t> </a:t>
            </a:r>
            <a:r>
              <a:rPr lang="en-US" sz="2400" dirty="0" err="1"/>
              <a:t>không</a:t>
            </a:r>
            <a:r>
              <a:rPr lang="en-US" sz="2400" dirty="0"/>
              <a:t> </a:t>
            </a:r>
            <a:r>
              <a:rPr lang="en-US" sz="2400" dirty="0" err="1"/>
              <a:t>tối</a:t>
            </a:r>
            <a:r>
              <a:rPr lang="en-US" sz="2400" dirty="0"/>
              <a:t> </a:t>
            </a:r>
            <a:r>
              <a:rPr lang="en-US" sz="2400" dirty="0" err="1"/>
              <a:t>ưu</a:t>
            </a:r>
            <a:r>
              <a:rPr lang="en-US" sz="2400" dirty="0"/>
              <a:t> do </a:t>
            </a:r>
            <a:r>
              <a:rPr lang="en-US" sz="2400" dirty="0" err="1"/>
              <a:t>thiếu</a:t>
            </a:r>
            <a:r>
              <a:rPr lang="en-US" sz="2400" dirty="0"/>
              <a:t> tri </a:t>
            </a:r>
            <a:r>
              <a:rPr lang="en-US" sz="2400" dirty="0" err="1"/>
              <a:t>thức</a:t>
            </a:r>
            <a:r>
              <a:rPr lang="en-US" sz="2400" dirty="0"/>
              <a:t>.</a:t>
            </a:r>
          </a:p>
        </p:txBody>
      </p:sp>
    </p:spTree>
    <p:extLst>
      <p:ext uri="{BB962C8B-B14F-4D97-AF65-F5344CB8AC3E}">
        <p14:creationId xmlns:p14="http://schemas.microsoft.com/office/powerpoint/2010/main" val="30257862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Tri </a:t>
            </a:r>
            <a:r>
              <a:rPr lang="en-US" sz="4000" b="1" dirty="0" err="1"/>
              <a:t>thức</a:t>
            </a:r>
            <a:r>
              <a:rPr lang="en-US" sz="4000" b="1" dirty="0"/>
              <a:t> </a:t>
            </a:r>
            <a:r>
              <a:rPr lang="en-US" sz="4000" b="1" dirty="0" err="1"/>
              <a:t>ẩn</a:t>
            </a:r>
            <a:r>
              <a:rPr lang="en-US" sz="4000" b="1" dirty="0"/>
              <a:t> </a:t>
            </a:r>
            <a:r>
              <a:rPr lang="en-US" sz="4000" b="1" dirty="0" err="1"/>
              <a:t>trong</a:t>
            </a:r>
            <a:r>
              <a:rPr lang="en-US" sz="4000" b="1" dirty="0"/>
              <a:t> </a:t>
            </a:r>
            <a:r>
              <a:rPr lang="en-US" sz="4000" b="1" dirty="0" err="1"/>
              <a:t>ehr</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a:t>EHR </a:t>
            </a:r>
            <a:r>
              <a:rPr lang="en-US" sz="2400" dirty="0" err="1"/>
              <a:t>lưu</a:t>
            </a:r>
            <a:r>
              <a:rPr lang="en-US" sz="2400" dirty="0"/>
              <a:t> </a:t>
            </a:r>
            <a:r>
              <a:rPr lang="en-US" sz="2400" dirty="0" err="1"/>
              <a:t>lại</a:t>
            </a:r>
            <a:r>
              <a:rPr lang="en-US" sz="2400" dirty="0"/>
              <a:t> </a:t>
            </a:r>
            <a:r>
              <a:rPr lang="en-US" sz="2400" dirty="0" err="1"/>
              <a:t>lịch</a:t>
            </a:r>
            <a:r>
              <a:rPr lang="en-US" sz="2400" dirty="0"/>
              <a:t> </a:t>
            </a:r>
            <a:r>
              <a:rPr lang="en-US" sz="2400" dirty="0" err="1"/>
              <a:t>sử</a:t>
            </a:r>
            <a:r>
              <a:rPr lang="en-US" sz="2400" dirty="0"/>
              <a:t> y </a:t>
            </a:r>
            <a:r>
              <a:rPr lang="en-US" sz="2400" dirty="0" err="1"/>
              <a:t>tế</a:t>
            </a:r>
            <a:r>
              <a:rPr lang="en-US" sz="2400" dirty="0"/>
              <a:t> </a:t>
            </a:r>
            <a:r>
              <a:rPr lang="en-US" sz="2400" dirty="0" err="1"/>
              <a:t>toàn</a:t>
            </a:r>
            <a:r>
              <a:rPr lang="en-US" sz="2400" dirty="0"/>
              <a:t> </a:t>
            </a:r>
            <a:r>
              <a:rPr lang="en-US" sz="2400" dirty="0" err="1"/>
              <a:t>diện</a:t>
            </a:r>
            <a:r>
              <a:rPr lang="en-US" sz="2400" dirty="0"/>
              <a:t> </a:t>
            </a:r>
            <a:r>
              <a:rPr lang="en-US" sz="2400" dirty="0" err="1"/>
              <a:t>của</a:t>
            </a:r>
            <a:r>
              <a:rPr lang="en-US" sz="2400" dirty="0"/>
              <a:t> </a:t>
            </a:r>
            <a:r>
              <a:rPr lang="en-US" sz="2400" dirty="0" err="1"/>
              <a:t>bệnh</a:t>
            </a:r>
            <a:r>
              <a:rPr lang="en-US" sz="2400" dirty="0"/>
              <a:t> </a:t>
            </a:r>
            <a:r>
              <a:rPr lang="en-US" sz="2400" dirty="0" err="1"/>
              <a:t>nhân</a:t>
            </a:r>
            <a:r>
              <a:rPr lang="en-US" sz="2400" dirty="0"/>
              <a:t>:</a:t>
            </a:r>
          </a:p>
          <a:p>
            <a:r>
              <a:rPr lang="en-US" sz="2400" dirty="0"/>
              <a:t>	</a:t>
            </a:r>
            <a:r>
              <a:rPr lang="vi-VN" sz="2400" dirty="0"/>
              <a:t>o	</a:t>
            </a:r>
            <a:r>
              <a:rPr lang="en-US" sz="2400" dirty="0" err="1"/>
              <a:t>Chẩn</a:t>
            </a:r>
            <a:r>
              <a:rPr lang="en-US" sz="2400" dirty="0"/>
              <a:t> </a:t>
            </a:r>
            <a:r>
              <a:rPr lang="en-US" sz="2400" dirty="0" err="1"/>
              <a:t>đoán</a:t>
            </a:r>
            <a:endParaRPr lang="en-US" sz="2400" dirty="0"/>
          </a:p>
          <a:p>
            <a:r>
              <a:rPr lang="en-US" sz="2400" dirty="0"/>
              <a:t>	</a:t>
            </a:r>
            <a:r>
              <a:rPr lang="vi-VN" sz="2400" dirty="0"/>
              <a:t>o	</a:t>
            </a:r>
            <a:r>
              <a:rPr lang="en-US" sz="2400" dirty="0" err="1"/>
              <a:t>Liệu</a:t>
            </a:r>
            <a:r>
              <a:rPr lang="en-US" sz="2400" dirty="0"/>
              <a:t> </a:t>
            </a:r>
            <a:r>
              <a:rPr lang="en-US" sz="2400" dirty="0" err="1"/>
              <a:t>trình</a:t>
            </a:r>
            <a:r>
              <a:rPr lang="en-US" sz="2400" dirty="0"/>
              <a:t> </a:t>
            </a:r>
            <a:r>
              <a:rPr lang="en-US" sz="2400" dirty="0" err="1"/>
              <a:t>điều</a:t>
            </a:r>
            <a:r>
              <a:rPr lang="en-US" sz="2400" dirty="0"/>
              <a:t> </a:t>
            </a:r>
            <a:r>
              <a:rPr lang="en-US" sz="2400" dirty="0" err="1"/>
              <a:t>trị</a:t>
            </a:r>
            <a:endParaRPr lang="en-US" sz="2400" dirty="0"/>
          </a:p>
          <a:p>
            <a:r>
              <a:rPr lang="en-US" sz="2400" dirty="0"/>
              <a:t>	</a:t>
            </a:r>
            <a:r>
              <a:rPr lang="vi-VN" sz="2400" dirty="0"/>
              <a:t>o	</a:t>
            </a:r>
            <a:r>
              <a:rPr lang="en-US" sz="2400" dirty="0"/>
              <a:t>…</a:t>
            </a:r>
          </a:p>
        </p:txBody>
      </p:sp>
    </p:spTree>
    <p:extLst>
      <p:ext uri="{BB962C8B-B14F-4D97-AF65-F5344CB8AC3E}">
        <p14:creationId xmlns:p14="http://schemas.microsoft.com/office/powerpoint/2010/main" val="2694684819"/>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Mô</a:t>
            </a:r>
            <a:r>
              <a:rPr lang="en-US" sz="4000" b="1" dirty="0"/>
              <a:t> </a:t>
            </a:r>
            <a:r>
              <a:rPr lang="en-US" sz="4000" b="1" dirty="0" err="1"/>
              <a:t>hình</a:t>
            </a:r>
            <a:r>
              <a:rPr lang="en-US" sz="4000" b="1" dirty="0"/>
              <a:t> </a:t>
            </a:r>
            <a:r>
              <a:rPr lang="en-US" sz="4000" b="1" dirty="0" err="1"/>
              <a:t>đề</a:t>
            </a:r>
            <a:r>
              <a:rPr lang="en-US" sz="4000" b="1" dirty="0"/>
              <a:t> </a:t>
            </a:r>
            <a:r>
              <a:rPr lang="en-US" sz="4000" b="1" dirty="0" err="1"/>
              <a:t>xuất</a:t>
            </a:r>
            <a:r>
              <a:rPr lang="en-US" sz="4000" b="1" dirty="0"/>
              <a:t> </a:t>
            </a:r>
            <a:r>
              <a:rPr lang="en-US" sz="4000" b="1" dirty="0" err="1"/>
              <a:t>hiện</a:t>
            </a:r>
            <a:r>
              <a:rPr lang="en-US" sz="4000" b="1" dirty="0"/>
              <a:t> </a:t>
            </a:r>
            <a:r>
              <a:rPr lang="en-US" sz="4000" b="1" dirty="0" err="1"/>
              <a:t>tại</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Phương</a:t>
            </a:r>
            <a:r>
              <a:rPr lang="en-US" sz="2400" dirty="0"/>
              <a:t> </a:t>
            </a:r>
            <a:r>
              <a:rPr lang="en-US" sz="2400" dirty="0" err="1"/>
              <a:t>pháp</a:t>
            </a:r>
            <a:r>
              <a:rPr lang="en-US" sz="2400" dirty="0"/>
              <a:t> </a:t>
            </a:r>
            <a:r>
              <a:rPr lang="en-US" sz="2400" dirty="0" err="1"/>
              <a:t>đề</a:t>
            </a:r>
            <a:r>
              <a:rPr lang="en-US" sz="2400" dirty="0"/>
              <a:t> </a:t>
            </a:r>
            <a:r>
              <a:rPr lang="en-US" sz="2400" dirty="0" err="1"/>
              <a:t>xuất</a:t>
            </a:r>
            <a:r>
              <a:rPr lang="en-US" sz="2400" dirty="0"/>
              <a:t> </a:t>
            </a:r>
            <a:r>
              <a:rPr lang="en-US" sz="2400" dirty="0" err="1"/>
              <a:t>thuốc</a:t>
            </a:r>
            <a:r>
              <a:rPr lang="en-US" sz="2400" dirty="0"/>
              <a:t> </a:t>
            </a:r>
            <a:r>
              <a:rPr lang="en-US" sz="2400" dirty="0" err="1"/>
              <a:t>dựa</a:t>
            </a:r>
            <a:r>
              <a:rPr lang="en-US" sz="2400" dirty="0"/>
              <a:t> </a:t>
            </a:r>
            <a:r>
              <a:rPr lang="en-US" sz="2400" dirty="0" err="1"/>
              <a:t>trên</a:t>
            </a:r>
            <a:r>
              <a:rPr lang="en-US" sz="2400" dirty="0"/>
              <a:t> </a:t>
            </a:r>
            <a:r>
              <a:rPr lang="en-US" sz="2400" dirty="0" err="1"/>
              <a:t>tình</a:t>
            </a:r>
            <a:r>
              <a:rPr lang="en-US" sz="2400" dirty="0"/>
              <a:t> </a:t>
            </a:r>
            <a:r>
              <a:rPr lang="en-US" sz="2400" dirty="0" err="1"/>
              <a:t>trạng</a:t>
            </a:r>
            <a:r>
              <a:rPr lang="en-US" sz="2400" dirty="0"/>
              <a:t> </a:t>
            </a:r>
            <a:r>
              <a:rPr lang="en-US" sz="2400" dirty="0" err="1"/>
              <a:t>sức</a:t>
            </a:r>
            <a:r>
              <a:rPr lang="en-US" sz="2400" dirty="0"/>
              <a:t> </a:t>
            </a:r>
            <a:r>
              <a:rPr lang="en-US" sz="2400" dirty="0" err="1"/>
              <a:t>khỏe</a:t>
            </a:r>
            <a:r>
              <a:rPr lang="en-US" sz="2400" dirty="0"/>
              <a:t> </a:t>
            </a:r>
            <a:r>
              <a:rPr lang="en-US" sz="2400" dirty="0" err="1"/>
              <a:t>hiện</a:t>
            </a:r>
            <a:r>
              <a:rPr lang="en-US" sz="2400" dirty="0"/>
              <a:t> </a:t>
            </a:r>
            <a:r>
              <a:rPr lang="en-US" sz="2400" dirty="0" err="1"/>
              <a:t>tại</a:t>
            </a:r>
            <a:r>
              <a:rPr lang="en-US" sz="2400" dirty="0"/>
              <a:t>.</a:t>
            </a:r>
          </a:p>
          <a:p>
            <a:r>
              <a:rPr lang="vi-VN" sz="2400" dirty="0"/>
              <a:t>o	</a:t>
            </a:r>
            <a:r>
              <a:rPr lang="en-US" sz="2400" dirty="0" err="1"/>
              <a:t>Phương</a:t>
            </a:r>
            <a:r>
              <a:rPr lang="en-US" sz="2400" dirty="0"/>
              <a:t> </a:t>
            </a:r>
            <a:r>
              <a:rPr lang="en-US" sz="2400" dirty="0" err="1"/>
              <a:t>pháp</a:t>
            </a:r>
            <a:r>
              <a:rPr lang="en-US" sz="2400" dirty="0"/>
              <a:t> </a:t>
            </a:r>
            <a:r>
              <a:rPr lang="en-US" sz="2400" dirty="0" err="1"/>
              <a:t>đề</a:t>
            </a:r>
            <a:r>
              <a:rPr lang="en-US" sz="2400" dirty="0"/>
              <a:t> </a:t>
            </a:r>
            <a:r>
              <a:rPr lang="en-US" sz="2400" dirty="0" err="1"/>
              <a:t>xuất</a:t>
            </a:r>
            <a:r>
              <a:rPr lang="en-US" sz="2400" dirty="0"/>
              <a:t> </a:t>
            </a:r>
            <a:r>
              <a:rPr lang="en-US" sz="2400" dirty="0" err="1"/>
              <a:t>thuốc</a:t>
            </a:r>
            <a:r>
              <a:rPr lang="en-US" sz="2400" dirty="0"/>
              <a:t> </a:t>
            </a:r>
            <a:r>
              <a:rPr lang="en-US" sz="2400" dirty="0" err="1"/>
              <a:t>dựa</a:t>
            </a:r>
            <a:r>
              <a:rPr lang="en-US" sz="2400" dirty="0"/>
              <a:t> </a:t>
            </a:r>
            <a:r>
              <a:rPr lang="en-US" sz="2400" dirty="0" err="1"/>
              <a:t>trên</a:t>
            </a:r>
            <a:r>
              <a:rPr lang="en-US" sz="2400" dirty="0"/>
              <a:t> </a:t>
            </a:r>
            <a:r>
              <a:rPr lang="en-US" sz="2400" dirty="0" err="1"/>
              <a:t>lịch</a:t>
            </a:r>
            <a:r>
              <a:rPr lang="en-US" sz="2400" dirty="0"/>
              <a:t> </a:t>
            </a:r>
            <a:r>
              <a:rPr lang="en-US" sz="2400" dirty="0" err="1"/>
              <a:t>sử</a:t>
            </a:r>
            <a:r>
              <a:rPr lang="en-US" sz="2400" dirty="0"/>
              <a:t> </a:t>
            </a:r>
            <a:r>
              <a:rPr lang="en-US" sz="2400" dirty="0" err="1"/>
              <a:t>khám</a:t>
            </a:r>
            <a:r>
              <a:rPr lang="en-US" sz="2400" dirty="0"/>
              <a:t> </a:t>
            </a:r>
            <a:r>
              <a:rPr lang="en-US" sz="2400" dirty="0" err="1"/>
              <a:t>bệnh</a:t>
            </a:r>
            <a:r>
              <a:rPr lang="en-US" sz="2400" dirty="0"/>
              <a:t>.</a:t>
            </a:r>
          </a:p>
          <a:p>
            <a:r>
              <a:rPr lang="en-US" sz="2400" dirty="0"/>
              <a:t>	</a:t>
            </a:r>
            <a:r>
              <a:rPr lang="vi-VN" sz="2400" dirty="0"/>
              <a:t>o	</a:t>
            </a:r>
            <a:r>
              <a:rPr lang="en-US" sz="2400" dirty="0" err="1"/>
              <a:t>Sự</a:t>
            </a:r>
            <a:r>
              <a:rPr lang="en-US" sz="2400" dirty="0"/>
              <a:t> </a:t>
            </a:r>
            <a:r>
              <a:rPr lang="en-US" sz="2400" dirty="0" err="1"/>
              <a:t>tương</a:t>
            </a:r>
            <a:r>
              <a:rPr lang="en-US" sz="2400" dirty="0"/>
              <a:t> </a:t>
            </a:r>
            <a:r>
              <a:rPr lang="en-US" sz="2400" dirty="0" err="1"/>
              <a:t>tác</a:t>
            </a:r>
            <a:r>
              <a:rPr lang="en-US" sz="2400" dirty="0"/>
              <a:t> </a:t>
            </a:r>
            <a:r>
              <a:rPr lang="en-US" sz="2400" dirty="0" err="1"/>
              <a:t>thuốc</a:t>
            </a:r>
            <a:r>
              <a:rPr lang="en-US" sz="2400" dirty="0"/>
              <a:t> </a:t>
            </a:r>
            <a:r>
              <a:rPr lang="en-US" sz="2400" dirty="0" err="1"/>
              <a:t>bất</a:t>
            </a:r>
            <a:r>
              <a:rPr lang="en-US" sz="2400" dirty="0"/>
              <a:t> </a:t>
            </a:r>
            <a:r>
              <a:rPr lang="en-US" sz="2400" dirty="0" err="1"/>
              <a:t>lợi</a:t>
            </a:r>
            <a:r>
              <a:rPr lang="en-US" sz="2400" dirty="0"/>
              <a:t> </a:t>
            </a:r>
            <a:r>
              <a:rPr lang="vi-VN" sz="2400" dirty="0"/>
              <a:t>(DDI) </a:t>
            </a:r>
            <a:endParaRPr lang="en-US" sz="2400" dirty="0"/>
          </a:p>
        </p:txBody>
      </p:sp>
    </p:spTree>
    <p:extLst>
      <p:ext uri="{BB962C8B-B14F-4D97-AF65-F5344CB8AC3E}">
        <p14:creationId xmlns:p14="http://schemas.microsoft.com/office/powerpoint/2010/main" val="1189222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2B933120-8019-E761-B53E-49C47B4AF176}"/>
              </a:ext>
            </a:extLst>
          </p:cNvPr>
          <p:cNvSpPr/>
          <p:nvPr/>
        </p:nvSpPr>
        <p:spPr>
          <a:xfrm>
            <a:off x="6096000" y="225631"/>
            <a:ext cx="570016" cy="57001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hlinkClick r:id="rId3" action="ppaction://hlinksldjump"/>
            <a:extLst>
              <a:ext uri="{FF2B5EF4-FFF2-40B4-BE49-F238E27FC236}">
                <a16:creationId xmlns:a16="http://schemas.microsoft.com/office/drawing/2014/main" id="{76CADF41-7E10-AB48-6F51-4A10F24DB59C}"/>
              </a:ext>
            </a:extLst>
          </p:cNvPr>
          <p:cNvSpPr/>
          <p:nvPr/>
        </p:nvSpPr>
        <p:spPr>
          <a:xfrm>
            <a:off x="4738258" y="2217717"/>
            <a:ext cx="1187532" cy="30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RNN</a:t>
            </a:r>
          </a:p>
        </p:txBody>
      </p:sp>
      <p:sp>
        <p:nvSpPr>
          <p:cNvPr id="10" name="Rectangle 9">
            <a:extLst>
              <a:ext uri="{FF2B5EF4-FFF2-40B4-BE49-F238E27FC236}">
                <a16:creationId xmlns:a16="http://schemas.microsoft.com/office/drawing/2014/main" id="{A5658B29-7753-C8C6-152A-F9432CCB65C3}"/>
              </a:ext>
            </a:extLst>
          </p:cNvPr>
          <p:cNvSpPr/>
          <p:nvPr/>
        </p:nvSpPr>
        <p:spPr>
          <a:xfrm>
            <a:off x="7051965" y="2202873"/>
            <a:ext cx="1187532" cy="30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BRNN</a:t>
            </a:r>
          </a:p>
        </p:txBody>
      </p:sp>
      <p:sp>
        <p:nvSpPr>
          <p:cNvPr id="12" name="Rectangle 11">
            <a:extLst>
              <a:ext uri="{FF2B5EF4-FFF2-40B4-BE49-F238E27FC236}">
                <a16:creationId xmlns:a16="http://schemas.microsoft.com/office/drawing/2014/main" id="{5175225D-6117-B8AE-238A-751F737DA146}"/>
              </a:ext>
            </a:extLst>
          </p:cNvPr>
          <p:cNvSpPr/>
          <p:nvPr/>
        </p:nvSpPr>
        <p:spPr>
          <a:xfrm>
            <a:off x="1862497" y="3607131"/>
            <a:ext cx="1187532" cy="3087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GRAPH</a:t>
            </a:r>
          </a:p>
        </p:txBody>
      </p:sp>
      <p:sp>
        <p:nvSpPr>
          <p:cNvPr id="14" name="Oval 13">
            <a:hlinkClick r:id="rId4" action="ppaction://hlinksldjump"/>
            <a:extLst>
              <a:ext uri="{FF2B5EF4-FFF2-40B4-BE49-F238E27FC236}">
                <a16:creationId xmlns:a16="http://schemas.microsoft.com/office/drawing/2014/main" id="{69502647-1F22-6272-73BB-F09B32C9DABB}"/>
              </a:ext>
            </a:extLst>
          </p:cNvPr>
          <p:cNvSpPr/>
          <p:nvPr/>
        </p:nvSpPr>
        <p:spPr>
          <a:xfrm>
            <a:off x="475331" y="914400"/>
            <a:ext cx="1577171"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Med2Vec</a:t>
            </a:r>
          </a:p>
        </p:txBody>
      </p:sp>
      <p:sp>
        <p:nvSpPr>
          <p:cNvPr id="15" name="Oval 14">
            <a:extLst>
              <a:ext uri="{FF2B5EF4-FFF2-40B4-BE49-F238E27FC236}">
                <a16:creationId xmlns:a16="http://schemas.microsoft.com/office/drawing/2014/main" id="{8D9C431F-F4E7-33FB-8197-B03632528831}"/>
              </a:ext>
            </a:extLst>
          </p:cNvPr>
          <p:cNvSpPr/>
          <p:nvPr/>
        </p:nvSpPr>
        <p:spPr>
          <a:xfrm>
            <a:off x="4633627" y="3179618"/>
            <a:ext cx="1292163" cy="5136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RETAIN</a:t>
            </a:r>
          </a:p>
        </p:txBody>
      </p:sp>
      <p:sp>
        <p:nvSpPr>
          <p:cNvPr id="16" name="Oval 15">
            <a:hlinkClick r:id="rId5" action="ppaction://hlinksldjump"/>
            <a:extLst>
              <a:ext uri="{FF2B5EF4-FFF2-40B4-BE49-F238E27FC236}">
                <a16:creationId xmlns:a16="http://schemas.microsoft.com/office/drawing/2014/main" id="{3CA8DF30-7023-591E-DDF9-C38EE043F8D4}"/>
              </a:ext>
            </a:extLst>
          </p:cNvPr>
          <p:cNvSpPr/>
          <p:nvPr/>
        </p:nvSpPr>
        <p:spPr>
          <a:xfrm>
            <a:off x="3996477" y="4286989"/>
            <a:ext cx="1554810"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MedPath</a:t>
            </a:r>
            <a:endParaRPr lang="en-US" dirty="0">
              <a:solidFill>
                <a:schemeClr val="tx1"/>
              </a:solidFill>
            </a:endParaRPr>
          </a:p>
        </p:txBody>
      </p:sp>
      <p:sp>
        <p:nvSpPr>
          <p:cNvPr id="17" name="Oval 16">
            <a:hlinkClick r:id="rId6" action="ppaction://hlinksldjump"/>
            <a:extLst>
              <a:ext uri="{FF2B5EF4-FFF2-40B4-BE49-F238E27FC236}">
                <a16:creationId xmlns:a16="http://schemas.microsoft.com/office/drawing/2014/main" id="{1B127516-42BC-28A3-809B-3B3238DBC97B}"/>
              </a:ext>
            </a:extLst>
          </p:cNvPr>
          <p:cNvSpPr/>
          <p:nvPr/>
        </p:nvSpPr>
        <p:spPr>
          <a:xfrm>
            <a:off x="1256134" y="5919852"/>
            <a:ext cx="1030904"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HAP</a:t>
            </a:r>
          </a:p>
        </p:txBody>
      </p:sp>
      <p:sp>
        <p:nvSpPr>
          <p:cNvPr id="18" name="Oval 17">
            <a:hlinkClick r:id="rId7" action="ppaction://hlinksldjump"/>
            <a:extLst>
              <a:ext uri="{FF2B5EF4-FFF2-40B4-BE49-F238E27FC236}">
                <a16:creationId xmlns:a16="http://schemas.microsoft.com/office/drawing/2014/main" id="{9A9B0EC6-BFF7-FB49-2B7D-4179ABAD70C1}"/>
              </a:ext>
            </a:extLst>
          </p:cNvPr>
          <p:cNvSpPr/>
          <p:nvPr/>
        </p:nvSpPr>
        <p:spPr>
          <a:xfrm>
            <a:off x="475331" y="4215739"/>
            <a:ext cx="1223158"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GRAM</a:t>
            </a:r>
          </a:p>
        </p:txBody>
      </p:sp>
      <p:sp>
        <p:nvSpPr>
          <p:cNvPr id="23" name="Oval 22">
            <a:hlinkClick r:id="rId8" action="ppaction://hlinksldjump"/>
            <a:extLst>
              <a:ext uri="{FF2B5EF4-FFF2-40B4-BE49-F238E27FC236}">
                <a16:creationId xmlns:a16="http://schemas.microsoft.com/office/drawing/2014/main" id="{75E77671-3A11-E94E-BB98-9504123D2436}"/>
              </a:ext>
            </a:extLst>
          </p:cNvPr>
          <p:cNvSpPr/>
          <p:nvPr/>
        </p:nvSpPr>
        <p:spPr>
          <a:xfrm>
            <a:off x="3597260" y="5848598"/>
            <a:ext cx="1187533"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KAME</a:t>
            </a:r>
          </a:p>
        </p:txBody>
      </p:sp>
      <p:sp>
        <p:nvSpPr>
          <p:cNvPr id="24" name="Oval 23">
            <a:extLst>
              <a:ext uri="{FF2B5EF4-FFF2-40B4-BE49-F238E27FC236}">
                <a16:creationId xmlns:a16="http://schemas.microsoft.com/office/drawing/2014/main" id="{43240E51-E851-D758-E22D-72D232A577B3}"/>
              </a:ext>
            </a:extLst>
          </p:cNvPr>
          <p:cNvSpPr/>
          <p:nvPr/>
        </p:nvSpPr>
        <p:spPr>
          <a:xfrm>
            <a:off x="6999649" y="3179618"/>
            <a:ext cx="1292163"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Dipole</a:t>
            </a:r>
          </a:p>
        </p:txBody>
      </p:sp>
      <p:sp>
        <p:nvSpPr>
          <p:cNvPr id="25" name="Rectangle 24">
            <a:extLst>
              <a:ext uri="{FF2B5EF4-FFF2-40B4-BE49-F238E27FC236}">
                <a16:creationId xmlns:a16="http://schemas.microsoft.com/office/drawing/2014/main" id="{221CAD6C-83A2-A5C2-5A1B-1AAAD6189525}"/>
              </a:ext>
            </a:extLst>
          </p:cNvPr>
          <p:cNvSpPr/>
          <p:nvPr/>
        </p:nvSpPr>
        <p:spPr>
          <a:xfrm>
            <a:off x="9470302" y="2202872"/>
            <a:ext cx="1541544" cy="3236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Transformer</a:t>
            </a:r>
          </a:p>
        </p:txBody>
      </p:sp>
      <p:sp>
        <p:nvSpPr>
          <p:cNvPr id="26" name="Oval 25">
            <a:extLst>
              <a:ext uri="{FF2B5EF4-FFF2-40B4-BE49-F238E27FC236}">
                <a16:creationId xmlns:a16="http://schemas.microsoft.com/office/drawing/2014/main" id="{7F28EF41-BAF8-AE86-73D7-7AF573A2C6D6}"/>
              </a:ext>
            </a:extLst>
          </p:cNvPr>
          <p:cNvSpPr/>
          <p:nvPr/>
        </p:nvSpPr>
        <p:spPr>
          <a:xfrm>
            <a:off x="8824221" y="3194462"/>
            <a:ext cx="1292163"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LSAN</a:t>
            </a:r>
          </a:p>
        </p:txBody>
      </p:sp>
      <p:sp>
        <p:nvSpPr>
          <p:cNvPr id="27" name="Oval 26">
            <a:extLst>
              <a:ext uri="{FF2B5EF4-FFF2-40B4-BE49-F238E27FC236}">
                <a16:creationId xmlns:a16="http://schemas.microsoft.com/office/drawing/2014/main" id="{47161F22-DD19-3533-D192-19BB722D89DD}"/>
              </a:ext>
            </a:extLst>
          </p:cNvPr>
          <p:cNvSpPr/>
          <p:nvPr/>
        </p:nvSpPr>
        <p:spPr>
          <a:xfrm>
            <a:off x="10474036" y="3194462"/>
            <a:ext cx="1475962" cy="49876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rPr>
              <a:t>HiTANet</a:t>
            </a:r>
            <a:endParaRPr lang="en-US" dirty="0">
              <a:solidFill>
                <a:schemeClr val="tx1"/>
              </a:solidFill>
            </a:endParaRPr>
          </a:p>
        </p:txBody>
      </p:sp>
      <p:cxnSp>
        <p:nvCxnSpPr>
          <p:cNvPr id="29" name="Straight Arrow Connector 28">
            <a:extLst>
              <a:ext uri="{FF2B5EF4-FFF2-40B4-BE49-F238E27FC236}">
                <a16:creationId xmlns:a16="http://schemas.microsoft.com/office/drawing/2014/main" id="{7664C771-E171-E51D-D153-C2E3738AD749}"/>
              </a:ext>
            </a:extLst>
          </p:cNvPr>
          <p:cNvCxnSpPr>
            <a:stCxn id="8" idx="2"/>
            <a:endCxn id="14" idx="6"/>
          </p:cNvCxnSpPr>
          <p:nvPr/>
        </p:nvCxnSpPr>
        <p:spPr>
          <a:xfrm flipH="1">
            <a:off x="2052502" y="510639"/>
            <a:ext cx="4043498" cy="653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EC0A47E5-8A2C-CA1A-F799-3D9B42545591}"/>
              </a:ext>
            </a:extLst>
          </p:cNvPr>
          <p:cNvCxnSpPr>
            <a:stCxn id="8" idx="3"/>
            <a:endCxn id="9" idx="0"/>
          </p:cNvCxnSpPr>
          <p:nvPr/>
        </p:nvCxnSpPr>
        <p:spPr>
          <a:xfrm flipH="1">
            <a:off x="5332024" y="712170"/>
            <a:ext cx="847453" cy="150554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52618CB-3A8D-7D0E-2138-C85F74E2F442}"/>
              </a:ext>
            </a:extLst>
          </p:cNvPr>
          <p:cNvCxnSpPr>
            <a:stCxn id="9" idx="1"/>
            <a:endCxn id="12" idx="0"/>
          </p:cNvCxnSpPr>
          <p:nvPr/>
        </p:nvCxnSpPr>
        <p:spPr>
          <a:xfrm flipH="1">
            <a:off x="2456263" y="2372096"/>
            <a:ext cx="2281995" cy="1235035"/>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F88B32C-D274-4EC3-4726-3BB639C93382}"/>
              </a:ext>
            </a:extLst>
          </p:cNvPr>
          <p:cNvCxnSpPr>
            <a:stCxn id="8" idx="5"/>
            <a:endCxn id="10" idx="0"/>
          </p:cNvCxnSpPr>
          <p:nvPr/>
        </p:nvCxnSpPr>
        <p:spPr>
          <a:xfrm>
            <a:off x="6582539" y="712170"/>
            <a:ext cx="1063192" cy="149070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F111E8A1-B6EB-8C96-B88A-5B5C1B1C371D}"/>
              </a:ext>
            </a:extLst>
          </p:cNvPr>
          <p:cNvCxnSpPr>
            <a:stCxn id="8" idx="6"/>
            <a:endCxn id="25" idx="0"/>
          </p:cNvCxnSpPr>
          <p:nvPr/>
        </p:nvCxnSpPr>
        <p:spPr>
          <a:xfrm>
            <a:off x="6666016" y="510639"/>
            <a:ext cx="3575058" cy="16922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E799359C-AB9A-E29F-A7E1-7C931AE7ADEF}"/>
              </a:ext>
            </a:extLst>
          </p:cNvPr>
          <p:cNvCxnSpPr>
            <a:stCxn id="12" idx="2"/>
            <a:endCxn id="18" idx="0"/>
          </p:cNvCxnSpPr>
          <p:nvPr/>
        </p:nvCxnSpPr>
        <p:spPr>
          <a:xfrm flipH="1">
            <a:off x="1086910" y="3915889"/>
            <a:ext cx="1369353" cy="2998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4D6058E5-586B-0994-2CD4-A3C40A944E0D}"/>
              </a:ext>
            </a:extLst>
          </p:cNvPr>
          <p:cNvCxnSpPr>
            <a:cxnSpLocks/>
            <a:stCxn id="12" idx="2"/>
            <a:endCxn id="16" idx="0"/>
          </p:cNvCxnSpPr>
          <p:nvPr/>
        </p:nvCxnSpPr>
        <p:spPr>
          <a:xfrm>
            <a:off x="2456263" y="3915889"/>
            <a:ext cx="2317619" cy="3711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8077517A-4341-E621-3F0E-E8C2874F813F}"/>
              </a:ext>
            </a:extLst>
          </p:cNvPr>
          <p:cNvCxnSpPr>
            <a:cxnSpLocks/>
            <a:stCxn id="18" idx="4"/>
            <a:endCxn id="17" idx="0"/>
          </p:cNvCxnSpPr>
          <p:nvPr/>
        </p:nvCxnSpPr>
        <p:spPr>
          <a:xfrm>
            <a:off x="1086910" y="4714502"/>
            <a:ext cx="684676" cy="120535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C7DF0E1-65B3-55E7-C243-22CFF5AFCD51}"/>
              </a:ext>
            </a:extLst>
          </p:cNvPr>
          <p:cNvCxnSpPr>
            <a:cxnSpLocks/>
            <a:stCxn id="18" idx="6"/>
            <a:endCxn id="23" idx="0"/>
          </p:cNvCxnSpPr>
          <p:nvPr/>
        </p:nvCxnSpPr>
        <p:spPr>
          <a:xfrm>
            <a:off x="1698489" y="4465121"/>
            <a:ext cx="2492538" cy="138347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ED971B02-9493-4BC0-34F1-C843673ECA48}"/>
              </a:ext>
            </a:extLst>
          </p:cNvPr>
          <p:cNvCxnSpPr>
            <a:cxnSpLocks/>
            <a:stCxn id="9" idx="2"/>
            <a:endCxn id="15" idx="0"/>
          </p:cNvCxnSpPr>
          <p:nvPr/>
        </p:nvCxnSpPr>
        <p:spPr>
          <a:xfrm flipH="1">
            <a:off x="5279709" y="2526475"/>
            <a:ext cx="52315" cy="65314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853B8D84-AA6D-DE3E-2920-C8CE6F6F4215}"/>
              </a:ext>
            </a:extLst>
          </p:cNvPr>
          <p:cNvCxnSpPr>
            <a:cxnSpLocks/>
            <a:stCxn id="10" idx="2"/>
            <a:endCxn id="24" idx="0"/>
          </p:cNvCxnSpPr>
          <p:nvPr/>
        </p:nvCxnSpPr>
        <p:spPr>
          <a:xfrm>
            <a:off x="7645731" y="2511631"/>
            <a:ext cx="0" cy="667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FBAEB58-4BD7-15FB-F2D1-5262382B15E4}"/>
              </a:ext>
            </a:extLst>
          </p:cNvPr>
          <p:cNvCxnSpPr>
            <a:stCxn id="25" idx="2"/>
            <a:endCxn id="26" idx="0"/>
          </p:cNvCxnSpPr>
          <p:nvPr/>
        </p:nvCxnSpPr>
        <p:spPr>
          <a:xfrm flipH="1">
            <a:off x="9470303" y="2526475"/>
            <a:ext cx="770771" cy="667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C3E88871-8261-EC6B-FB81-1DC4698691AD}"/>
              </a:ext>
            </a:extLst>
          </p:cNvPr>
          <p:cNvCxnSpPr>
            <a:cxnSpLocks/>
            <a:stCxn id="25" idx="2"/>
            <a:endCxn id="27" idx="0"/>
          </p:cNvCxnSpPr>
          <p:nvPr/>
        </p:nvCxnSpPr>
        <p:spPr>
          <a:xfrm>
            <a:off x="10241074" y="2526475"/>
            <a:ext cx="970943" cy="667987"/>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9575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LEAP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Đặc</a:t>
            </a:r>
            <a:r>
              <a:rPr lang="en-US" dirty="0"/>
              <a:t> </a:t>
            </a:r>
            <a:r>
              <a:rPr lang="en-US" dirty="0" err="1"/>
              <a:t>trưng</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en-US" sz="2400" dirty="0" err="1"/>
              <a:t>Học</a:t>
            </a:r>
            <a:r>
              <a:rPr lang="en-US" sz="2400" dirty="0"/>
              <a:t> </a:t>
            </a:r>
            <a:r>
              <a:rPr lang="en-US" sz="2400" dirty="0" err="1"/>
              <a:t>thực</a:t>
            </a:r>
            <a:r>
              <a:rPr lang="en-US" sz="2400" dirty="0"/>
              <a:t> </a:t>
            </a:r>
            <a:r>
              <a:rPr lang="en-US" sz="2400" dirty="0" err="1"/>
              <a:t>hành</a:t>
            </a:r>
            <a:r>
              <a:rPr lang="en-US" sz="2400" dirty="0"/>
              <a:t> </a:t>
            </a:r>
            <a:r>
              <a:rPr lang="en-US" sz="2400" dirty="0" err="1"/>
              <a:t>kê</a:t>
            </a:r>
            <a:r>
              <a:rPr lang="en-US" sz="2400" dirty="0"/>
              <a:t> </a:t>
            </a:r>
            <a:r>
              <a:rPr lang="en-US" sz="2400" dirty="0" err="1"/>
              <a:t>đơn</a:t>
            </a:r>
            <a:r>
              <a:rPr lang="en-US" sz="2400" dirty="0"/>
              <a:t> </a:t>
            </a:r>
            <a:r>
              <a:rPr lang="en-US" sz="2400" dirty="0" err="1"/>
              <a:t>từ</a:t>
            </a:r>
            <a:r>
              <a:rPr lang="en-US" sz="2400" dirty="0"/>
              <a:t> </a:t>
            </a:r>
            <a:r>
              <a:rPr lang="en-US" sz="2400" dirty="0" err="1"/>
              <a:t>dữ</a:t>
            </a:r>
            <a:r>
              <a:rPr lang="en-US" sz="2400" dirty="0"/>
              <a:t> </a:t>
            </a:r>
            <a:r>
              <a:rPr lang="en-US" sz="2400" dirty="0" err="1"/>
              <a:t>liệu</a:t>
            </a:r>
            <a:r>
              <a:rPr lang="en-US" sz="2400" dirty="0"/>
              <a:t> EHR</a:t>
            </a:r>
          </a:p>
          <a:p>
            <a:r>
              <a:rPr lang="vi-VN" sz="2400" dirty="0"/>
              <a:t>o	</a:t>
            </a:r>
            <a:r>
              <a:rPr lang="en-US" sz="2400" dirty="0" err="1"/>
              <a:t>Sử</a:t>
            </a:r>
            <a:r>
              <a:rPr lang="en-US" sz="2400" dirty="0"/>
              <a:t> </a:t>
            </a:r>
            <a:r>
              <a:rPr lang="en-US" sz="2400" dirty="0" err="1"/>
              <a:t>dụng</a:t>
            </a:r>
            <a:r>
              <a:rPr lang="en-US" sz="2400" dirty="0"/>
              <a:t> </a:t>
            </a:r>
            <a:r>
              <a:rPr lang="en-US" sz="2400" dirty="0" err="1"/>
              <a:t>biểu</a:t>
            </a:r>
            <a:r>
              <a:rPr lang="en-US" sz="2400" dirty="0"/>
              <a:t> </a:t>
            </a:r>
            <a:r>
              <a:rPr lang="en-US" sz="2400" dirty="0" err="1"/>
              <a:t>diễn</a:t>
            </a:r>
            <a:r>
              <a:rPr lang="en-US" sz="2400" dirty="0"/>
              <a:t> </a:t>
            </a:r>
            <a:r>
              <a:rPr lang="en-US" sz="2400" dirty="0" err="1"/>
              <a:t>phân</a:t>
            </a:r>
            <a:r>
              <a:rPr lang="en-US" sz="2400" dirty="0"/>
              <a:t> </a:t>
            </a:r>
            <a:r>
              <a:rPr lang="en-US" sz="2400" dirty="0" err="1"/>
              <a:t>tán</a:t>
            </a:r>
            <a:r>
              <a:rPr lang="en-US" sz="2400" dirty="0"/>
              <a:t> </a:t>
            </a:r>
            <a:r>
              <a:rPr lang="en-US" sz="2400" dirty="0" err="1"/>
              <a:t>để</a:t>
            </a:r>
            <a:r>
              <a:rPr lang="en-US" sz="2400" dirty="0"/>
              <a:t> </a:t>
            </a:r>
            <a:r>
              <a:rPr lang="en-US" sz="2400" dirty="0" err="1"/>
              <a:t>mã</a:t>
            </a:r>
            <a:r>
              <a:rPr lang="en-US" sz="2400" dirty="0"/>
              <a:t> </a:t>
            </a:r>
            <a:r>
              <a:rPr lang="en-US" sz="2400" dirty="0" err="1"/>
              <a:t>hóa</a:t>
            </a:r>
            <a:r>
              <a:rPr lang="en-US" sz="2400" dirty="0"/>
              <a:t> </a:t>
            </a:r>
            <a:r>
              <a:rPr lang="en-US" sz="2400" dirty="0" err="1"/>
              <a:t>các</a:t>
            </a:r>
            <a:r>
              <a:rPr lang="en-US" sz="2400" dirty="0"/>
              <a:t> </a:t>
            </a:r>
            <a:r>
              <a:rPr lang="en-US" sz="2400" dirty="0" err="1"/>
              <a:t>chấn</a:t>
            </a:r>
            <a:r>
              <a:rPr lang="en-US" sz="2400" dirty="0"/>
              <a:t> </a:t>
            </a:r>
            <a:r>
              <a:rPr lang="en-US" sz="2400" dirty="0" err="1"/>
              <a:t>đoán</a:t>
            </a:r>
            <a:r>
              <a:rPr lang="en-US" sz="2400" dirty="0"/>
              <a:t> </a:t>
            </a:r>
            <a:r>
              <a:rPr lang="en-US" sz="2400" dirty="0" err="1"/>
              <a:t>và</a:t>
            </a:r>
            <a:r>
              <a:rPr lang="en-US" sz="2400" dirty="0"/>
              <a:t> </a:t>
            </a:r>
            <a:r>
              <a:rPr lang="en-US" sz="2400" dirty="0" err="1"/>
              <a:t>thuốc</a:t>
            </a:r>
            <a:r>
              <a:rPr lang="en-US" sz="2400" dirty="0"/>
              <a:t> men.</a:t>
            </a:r>
          </a:p>
          <a:p>
            <a:r>
              <a:rPr lang="vi-VN" sz="2400" dirty="0"/>
              <a:t>o	</a:t>
            </a:r>
            <a:r>
              <a:rPr lang="en-US" sz="2400" dirty="0" err="1"/>
              <a:t>Sử</a:t>
            </a:r>
            <a:r>
              <a:rPr lang="en-US" sz="2400" dirty="0"/>
              <a:t> </a:t>
            </a:r>
            <a:r>
              <a:rPr lang="en-US" sz="2400" dirty="0" err="1"/>
              <a:t>dụng</a:t>
            </a:r>
            <a:r>
              <a:rPr lang="en-US" sz="2400" dirty="0"/>
              <a:t> RNN </a:t>
            </a:r>
            <a:r>
              <a:rPr lang="en-US" sz="2400" dirty="0" err="1"/>
              <a:t>để</a:t>
            </a:r>
            <a:r>
              <a:rPr lang="en-US" sz="2400" dirty="0"/>
              <a:t> </a:t>
            </a:r>
            <a:r>
              <a:rPr lang="en-US" sz="2400" dirty="0" err="1"/>
              <a:t>lập</a:t>
            </a:r>
            <a:r>
              <a:rPr lang="en-US" sz="2400" dirty="0"/>
              <a:t> </a:t>
            </a:r>
            <a:r>
              <a:rPr lang="en-US" sz="2400" dirty="0" err="1"/>
              <a:t>mô</a:t>
            </a:r>
            <a:r>
              <a:rPr lang="en-US" sz="2400" dirty="0"/>
              <a:t> </a:t>
            </a:r>
            <a:r>
              <a:rPr lang="en-US" sz="2400" dirty="0" err="1"/>
              <a:t>hình</a:t>
            </a:r>
            <a:r>
              <a:rPr lang="en-US" sz="2400" dirty="0"/>
              <a:t> </a:t>
            </a:r>
            <a:r>
              <a:rPr lang="en-US" sz="2400" dirty="0" err="1"/>
              <a:t>xác</a:t>
            </a:r>
            <a:r>
              <a:rPr lang="en-US" sz="2400" dirty="0"/>
              <a:t> </a:t>
            </a:r>
            <a:r>
              <a:rPr lang="en-US" sz="2400" dirty="0" err="1"/>
              <a:t>suất</a:t>
            </a:r>
            <a:r>
              <a:rPr lang="en-US" sz="2400" dirty="0"/>
              <a:t> </a:t>
            </a:r>
            <a:r>
              <a:rPr lang="en-US" sz="2400" dirty="0" err="1"/>
              <a:t>tạo</a:t>
            </a:r>
            <a:r>
              <a:rPr lang="en-US" sz="2400" dirty="0"/>
              <a:t> </a:t>
            </a:r>
            <a:r>
              <a:rPr lang="en-US" sz="2400" dirty="0" err="1"/>
              <a:t>ra</a:t>
            </a:r>
            <a:r>
              <a:rPr lang="en-US" sz="2400" dirty="0"/>
              <a:t> </a:t>
            </a:r>
            <a:r>
              <a:rPr lang="en-US" sz="2400" dirty="0" err="1"/>
              <a:t>loại</a:t>
            </a:r>
            <a:r>
              <a:rPr lang="en-US" sz="2400" dirty="0"/>
              <a:t> </a:t>
            </a:r>
            <a:r>
              <a:rPr lang="en-US" sz="2400" dirty="0" err="1"/>
              <a:t>thuốc</a:t>
            </a:r>
            <a:r>
              <a:rPr lang="en-US" sz="2400" dirty="0"/>
              <a:t> </a:t>
            </a:r>
            <a:r>
              <a:rPr lang="en-US" sz="2400" dirty="0" err="1"/>
              <a:t>tiếp</a:t>
            </a:r>
            <a:r>
              <a:rPr lang="en-US" sz="2400" dirty="0"/>
              <a:t> </a:t>
            </a:r>
            <a:r>
              <a:rPr lang="en-US" sz="2400" dirty="0" err="1"/>
              <a:t>theo</a:t>
            </a:r>
            <a:r>
              <a:rPr lang="en-US" sz="2400" dirty="0"/>
              <a:t> </a:t>
            </a:r>
            <a:r>
              <a:rPr lang="en-US" sz="2400" dirty="0" err="1"/>
              <a:t>trong</a:t>
            </a:r>
            <a:r>
              <a:rPr lang="en-US" sz="2400" dirty="0"/>
              <a:t> </a:t>
            </a:r>
            <a:r>
              <a:rPr lang="en-US" sz="2400" dirty="0" err="1"/>
              <a:t>kế</a:t>
            </a:r>
            <a:r>
              <a:rPr lang="en-US" sz="2400" dirty="0"/>
              <a:t> </a:t>
            </a:r>
            <a:r>
              <a:rPr lang="en-US" sz="2400" dirty="0" err="1"/>
              <a:t>hoạch</a:t>
            </a:r>
            <a:r>
              <a:rPr lang="en-US" sz="2400" dirty="0"/>
              <a:t> </a:t>
            </a:r>
            <a:r>
              <a:rPr lang="en-US" sz="2400" dirty="0" err="1"/>
              <a:t>điều</a:t>
            </a:r>
            <a:r>
              <a:rPr lang="en-US" sz="2400" dirty="0"/>
              <a:t> </a:t>
            </a:r>
            <a:r>
              <a:rPr lang="en-US" sz="2400" dirty="0" err="1"/>
              <a:t>trị</a:t>
            </a:r>
            <a:r>
              <a:rPr lang="en-US" sz="2400" dirty="0"/>
              <a:t>.</a:t>
            </a:r>
          </a:p>
        </p:txBody>
      </p:sp>
    </p:spTree>
    <p:extLst>
      <p:ext uri="{BB962C8B-B14F-4D97-AF65-F5344CB8AC3E}">
        <p14:creationId xmlns:p14="http://schemas.microsoft.com/office/powerpoint/2010/main" val="41457912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LEAP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3D6DD553-EFA4-321C-21E2-E33068557F96}"/>
              </a:ext>
            </a:extLst>
          </p:cNvPr>
          <p:cNvPicPr>
            <a:picLocks noChangeAspect="1"/>
          </p:cNvPicPr>
          <p:nvPr/>
        </p:nvPicPr>
        <p:blipFill>
          <a:blip r:embed="rId4"/>
          <a:stretch>
            <a:fillRect/>
          </a:stretch>
        </p:blipFill>
        <p:spPr>
          <a:xfrm>
            <a:off x="5353235" y="2005864"/>
            <a:ext cx="5797695" cy="4401392"/>
          </a:xfrm>
          <a:prstGeom prst="rect">
            <a:avLst/>
          </a:prstGeom>
        </p:spPr>
      </p:pic>
    </p:spTree>
    <p:extLst>
      <p:ext uri="{BB962C8B-B14F-4D97-AF65-F5344CB8AC3E}">
        <p14:creationId xmlns:p14="http://schemas.microsoft.com/office/powerpoint/2010/main" val="3882993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a:t>LEAP</a:t>
            </a:r>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dirty="0" err="1"/>
              <a:t>Mô</a:t>
            </a:r>
            <a:r>
              <a:rPr lang="en-US" dirty="0"/>
              <a:t> </a:t>
            </a:r>
            <a:r>
              <a:rPr lang="en-US" dirty="0" err="1"/>
              <a:t>hình</a:t>
            </a:r>
            <a:endParaRPr lang="en-US" dirty="0"/>
          </a:p>
          <a:p>
            <a:endParaRPr lang="en-US"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7" name="Text Placeholder 6">
            <a:extLst>
              <a:ext uri="{FF2B5EF4-FFF2-40B4-BE49-F238E27FC236}">
                <a16:creationId xmlns:a16="http://schemas.microsoft.com/office/drawing/2014/main" id="{54507912-DCEA-10F8-54CB-9E5F6FEE0864}"/>
              </a:ext>
            </a:extLst>
          </p:cNvPr>
          <p:cNvSpPr>
            <a:spLocks noGrp="1"/>
          </p:cNvSpPr>
          <p:nvPr>
            <p:ph type="body" idx="1"/>
          </p:nvPr>
        </p:nvSpPr>
        <p:spPr/>
        <p:txBody>
          <a:bodyPr/>
          <a:lstStyle/>
          <a:p>
            <a:endParaRPr lang="en-US"/>
          </a:p>
        </p:txBody>
      </p:sp>
      <p:pic>
        <p:nvPicPr>
          <p:cNvPr id="5" name="Picture 4">
            <a:extLst>
              <a:ext uri="{FF2B5EF4-FFF2-40B4-BE49-F238E27FC236}">
                <a16:creationId xmlns:a16="http://schemas.microsoft.com/office/drawing/2014/main" id="{41575CA0-42AE-0DF7-657C-7BD595E349F0}"/>
              </a:ext>
            </a:extLst>
          </p:cNvPr>
          <p:cNvPicPr>
            <a:picLocks noChangeAspect="1"/>
          </p:cNvPicPr>
          <p:nvPr/>
        </p:nvPicPr>
        <p:blipFill>
          <a:blip r:embed="rId4"/>
          <a:stretch>
            <a:fillRect/>
          </a:stretch>
        </p:blipFill>
        <p:spPr>
          <a:xfrm>
            <a:off x="2791306" y="2776936"/>
            <a:ext cx="7240010" cy="3372321"/>
          </a:xfrm>
          <a:prstGeom prst="rect">
            <a:avLst/>
          </a:prstGeom>
        </p:spPr>
      </p:pic>
    </p:spTree>
    <p:extLst>
      <p:ext uri="{BB962C8B-B14F-4D97-AF65-F5344CB8AC3E}">
        <p14:creationId xmlns:p14="http://schemas.microsoft.com/office/powerpoint/2010/main" val="246428292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GAMENet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a:t>Graph Augmented </a:t>
            </a:r>
            <a:r>
              <a:rPr lang="en-US" sz="2000" dirty="0" err="1"/>
              <a:t>MEmory</a:t>
            </a:r>
            <a:r>
              <a:rPr lang="en-US" sz="2000" dirty="0"/>
              <a:t> Networks</a:t>
            </a:r>
          </a:p>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r>
              <a:rPr lang="vi-VN" sz="2400" dirty="0"/>
              <a:t>o	</a:t>
            </a:r>
            <a:r>
              <a:rPr lang="vi-V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a:t>
            </a:r>
            <a:r>
              <a:rPr lang="vi-V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ruy vấn bệnh nhân dựa trên các biểu diễn được học bởi mạng thần kinh hồi quy kép (Dual-RNN)</a:t>
            </a: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p>
          <a:p>
            <a:r>
              <a:rPr lang="vi-VN" sz="2400" dirty="0"/>
              <a:t>o	</a:t>
            </a:r>
            <a:r>
              <a:rPr lang="vi-V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 </a:t>
            </a:r>
            <a:r>
              <a:rPr lang="en-US" sz="2400" dirty="0">
                <a:solidFill>
                  <a:srgbClr val="000000"/>
                </a:solidFill>
                <a:latin typeface="Calibri" panose="020F0502020204030204" pitchFamily="34" charset="0"/>
                <a:ea typeface="Calibri" panose="020F0502020204030204" pitchFamily="34" charset="0"/>
                <a:cs typeface="Times New Roman" panose="02020603050405020304" pitchFamily="18" charset="0"/>
              </a:rPr>
              <a:t>M</a:t>
            </a:r>
            <a:r>
              <a:rPr lang="vi-VN"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ô-đun bộ nhớ tăng cường biểu đồ động và tích hợp</a:t>
            </a:r>
            <a:r>
              <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a:t>
            </a:r>
            <a:endParaRPr lang="en-US" sz="2400" dirty="0"/>
          </a:p>
        </p:txBody>
      </p:sp>
    </p:spTree>
    <p:extLst>
      <p:ext uri="{BB962C8B-B14F-4D97-AF65-F5344CB8AC3E}">
        <p14:creationId xmlns:p14="http://schemas.microsoft.com/office/powerpoint/2010/main" val="122574799"/>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p:txBody>
          <a:bodyPr>
            <a:normAutofit/>
          </a:bodyPr>
          <a:lstStyle/>
          <a:p>
            <a:r>
              <a:rPr lang="en-US" sz="4000" b="1" dirty="0" err="1"/>
              <a:t>GAMENet</a:t>
            </a:r>
            <a:endParaRPr lang="en-US" sz="4000" b="1" dirty="0"/>
          </a:p>
        </p:txBody>
      </p:sp>
      <p:sp>
        <p:nvSpPr>
          <p:cNvPr id="2" name="Text Placeholder 6">
            <a:extLst>
              <a:ext uri="{FF2B5EF4-FFF2-40B4-BE49-F238E27FC236}">
                <a16:creationId xmlns:a16="http://schemas.microsoft.com/office/drawing/2014/main" id="{007EC05A-F285-6ECD-F3A6-362E13805A62}"/>
              </a:ext>
            </a:extLst>
          </p:cNvPr>
          <p:cNvSpPr txBox="1">
            <a:spLocks/>
          </p:cNvSpPr>
          <p:nvPr/>
        </p:nvSpPr>
        <p:spPr>
          <a:xfrm>
            <a:off x="2933700" y="1702516"/>
            <a:ext cx="8217230" cy="869234"/>
          </a:xfrm>
          <a:prstGeom prst="rect">
            <a:avLst/>
          </a:prstGeom>
        </p:spPr>
        <p:txBody>
          <a:bodyPr vert="horz" lIns="91440" tIns="45720" rIns="91440" bIns="45720" rtlCol="0" anchor="b">
            <a:noAutofit/>
          </a:bodyPr>
          <a:lstStyle>
            <a:lvl1pPr marL="0" indent="0" algn="l" defTabSz="914400" rtl="0" eaLnBrk="1" latinLnBrk="0" hangingPunct="1">
              <a:lnSpc>
                <a:spcPct val="90000"/>
              </a:lnSpc>
              <a:spcBef>
                <a:spcPts val="1000"/>
              </a:spcBef>
              <a:buFont typeface="Arial" panose="020B0604020202020204" pitchFamily="34" charset="0"/>
              <a:buNone/>
              <a:defRPr lang="en-US" sz="2000" kern="1200" spc="150" baseline="0" dirty="0" smtClean="0">
                <a:solidFill>
                  <a:schemeClr val="tx1"/>
                </a:solidFill>
                <a:latin typeface="+mj-lt"/>
                <a:ea typeface="+mj-ea"/>
                <a:cs typeface="+mj-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2000" dirty="0" err="1"/>
              <a:t>Mô</a:t>
            </a:r>
            <a:r>
              <a:rPr lang="en-US" sz="2000" dirty="0"/>
              <a:t> </a:t>
            </a:r>
            <a:r>
              <a:rPr lang="en-US" sz="2000" dirty="0" err="1"/>
              <a:t>hình</a:t>
            </a:r>
            <a:endParaRPr lang="en-US" sz="2000" dirty="0"/>
          </a:p>
          <a:p>
            <a:endParaRPr lang="en-US" sz="2000" dirty="0"/>
          </a:p>
        </p:txBody>
      </p:sp>
      <p:sp>
        <p:nvSpPr>
          <p:cNvPr id="3" name="Rectangle 2">
            <a:hlinkClick r:id="rId3" action="ppaction://hlinksldjump"/>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Text Placeholder 6">
            <a:extLst>
              <a:ext uri="{FF2B5EF4-FFF2-40B4-BE49-F238E27FC236}">
                <a16:creationId xmlns:a16="http://schemas.microsoft.com/office/drawing/2014/main" id="{447F9CFD-65E5-A6A1-6865-29C1D0822E4D}"/>
              </a:ext>
            </a:extLst>
          </p:cNvPr>
          <p:cNvSpPr>
            <a:spLocks noGrp="1"/>
          </p:cNvSpPr>
          <p:nvPr>
            <p:ph type="body" idx="1"/>
          </p:nvPr>
        </p:nvSpPr>
        <p:spPr>
          <a:xfrm>
            <a:off x="2213610" y="2571751"/>
            <a:ext cx="8217230" cy="2583734"/>
          </a:xfrm>
        </p:spPr>
        <p:txBody>
          <a:bodyPr/>
          <a:lstStyle/>
          <a:p>
            <a:pPr rtl="0"/>
            <a:r>
              <a:rPr lang="vi-VN" sz="2400" dirty="0"/>
              <a:t>o	</a:t>
            </a:r>
            <a:r>
              <a:rPr lang="en-US" sz="2400" dirty="0">
                <a:solidFill>
                  <a:srgbClr val="000000"/>
                </a:solidFill>
              </a:rPr>
              <a:t>M</a:t>
            </a:r>
            <a:r>
              <a:rPr lang="vi-VN" sz="2400" dirty="0">
                <a:solidFill>
                  <a:srgbClr val="000000"/>
                </a:solidFill>
                <a:effectLst/>
              </a:rPr>
              <a:t>ô-đun nhúng y tế</a:t>
            </a:r>
            <a:r>
              <a:rPr lang="en-US" sz="2400" dirty="0">
                <a:solidFill>
                  <a:srgbClr val="000000"/>
                </a:solidFill>
                <a:effectLst/>
              </a:rPr>
              <a:t>.</a:t>
            </a:r>
          </a:p>
          <a:p>
            <a:pPr rtl="0"/>
            <a:r>
              <a:rPr lang="vi-VN" sz="2400" dirty="0"/>
              <a:t>o	</a:t>
            </a:r>
            <a:r>
              <a:rPr lang="en-US" sz="2400" dirty="0">
                <a:solidFill>
                  <a:srgbClr val="000000"/>
                </a:solidFill>
              </a:rPr>
              <a:t>M</a:t>
            </a:r>
            <a:r>
              <a:rPr lang="vi-VN" sz="2400" dirty="0">
                <a:solidFill>
                  <a:srgbClr val="000000"/>
                </a:solidFill>
                <a:effectLst/>
              </a:rPr>
              <a:t>ô-đun biểu diễn bệnh nhân</a:t>
            </a:r>
            <a:r>
              <a:rPr lang="en-US" sz="2400" dirty="0">
                <a:solidFill>
                  <a:srgbClr val="000000"/>
                </a:solidFill>
                <a:effectLst/>
              </a:rPr>
              <a:t>.</a:t>
            </a:r>
          </a:p>
          <a:p>
            <a:pPr rtl="0"/>
            <a:r>
              <a:rPr lang="vi-VN" sz="2400" dirty="0"/>
              <a:t>o	</a:t>
            </a:r>
            <a:r>
              <a:rPr lang="en-US" sz="2400" dirty="0">
                <a:solidFill>
                  <a:srgbClr val="000000"/>
                </a:solidFill>
              </a:rPr>
              <a:t>M</a:t>
            </a:r>
            <a:r>
              <a:rPr lang="vi-VN" sz="2400" dirty="0">
                <a:solidFill>
                  <a:srgbClr val="000000"/>
                </a:solidFill>
                <a:effectLst/>
              </a:rPr>
              <a:t>ô-đun bộ nhớ tăng cường đồ thị.</a:t>
            </a:r>
            <a:endPar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sz="2400" dirty="0"/>
          </a:p>
        </p:txBody>
      </p:sp>
    </p:spTree>
    <p:extLst>
      <p:ext uri="{BB962C8B-B14F-4D97-AF65-F5344CB8AC3E}">
        <p14:creationId xmlns:p14="http://schemas.microsoft.com/office/powerpoint/2010/main" val="710325291"/>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Times New Roman" panose="02020603050405020304" pitchFamily="18" charset="0"/>
                <a:cs typeface="Times New Roman" panose="02020603050405020304" pitchFamily="18" charset="0"/>
              </a:rPr>
              <a:t>Module </a:t>
            </a:r>
            <a:r>
              <a:rPr lang="en-US" sz="3600" b="1" kern="1200" dirty="0" err="1">
                <a:solidFill>
                  <a:srgbClr val="FFFFFF"/>
                </a:solidFill>
                <a:latin typeface="Times New Roman" panose="02020603050405020304" pitchFamily="18" charset="0"/>
                <a:cs typeface="Times New Roman" panose="02020603050405020304" pitchFamily="18" charset="0"/>
              </a:rPr>
              <a:t>nhúng</a:t>
            </a:r>
            <a:r>
              <a:rPr lang="en-US" sz="3600" b="1" kern="1200" dirty="0">
                <a:solidFill>
                  <a:srgbClr val="FFFFFF"/>
                </a:solidFill>
                <a:latin typeface="Times New Roman" panose="02020603050405020304" pitchFamily="18" charset="0"/>
                <a:cs typeface="Times New Roman" panose="02020603050405020304" pitchFamily="18" charset="0"/>
              </a:rPr>
              <a:t> y </a:t>
            </a:r>
            <a:r>
              <a:rPr lang="en-US" sz="3600" b="1" kern="1200" dirty="0" err="1">
                <a:solidFill>
                  <a:srgbClr val="FFFFFF"/>
                </a:solidFill>
                <a:latin typeface="Times New Roman" panose="02020603050405020304" pitchFamily="18" charset="0"/>
                <a:cs typeface="Times New Roman" panose="02020603050405020304" pitchFamily="18" charset="0"/>
              </a:rPr>
              <a:t>tế</a:t>
            </a:r>
            <a:endParaRPr lang="en-US" sz="3600" b="1" kern="1200" dirty="0">
              <a:solidFill>
                <a:srgbClr val="FFFFFF"/>
              </a:solidFill>
              <a:latin typeface="Times New Roman" panose="02020603050405020304" pitchFamily="18" charset="0"/>
              <a:cs typeface="Times New Roman" panose="02020603050405020304" pitchFamily="18" charset="0"/>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6351AD8F-07AD-C97D-7C4A-656C05598DC7}"/>
              </a:ext>
            </a:extLst>
          </p:cNvPr>
          <p:cNvPicPr>
            <a:picLocks noChangeAspect="1"/>
          </p:cNvPicPr>
          <p:nvPr/>
        </p:nvPicPr>
        <p:blipFill>
          <a:blip r:embed="rId3"/>
          <a:stretch>
            <a:fillRect/>
          </a:stretch>
        </p:blipFill>
        <p:spPr>
          <a:xfrm>
            <a:off x="7522075" y="276438"/>
            <a:ext cx="2931742" cy="5824908"/>
          </a:xfrm>
          <a:prstGeom prst="rect">
            <a:avLst/>
          </a:prstGeom>
        </p:spPr>
      </p:pic>
    </p:spTree>
    <p:extLst>
      <p:ext uri="{BB962C8B-B14F-4D97-AF65-F5344CB8AC3E}">
        <p14:creationId xmlns:p14="http://schemas.microsoft.com/office/powerpoint/2010/main" val="329098613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Times New Roman" panose="02020603050405020304" pitchFamily="18" charset="0"/>
                <a:cs typeface="Times New Roman" panose="02020603050405020304" pitchFamily="18" charset="0"/>
              </a:rPr>
              <a:t>Module </a:t>
            </a:r>
            <a:r>
              <a:rPr lang="en-US" sz="3600" b="1" kern="1200" dirty="0" err="1">
                <a:solidFill>
                  <a:srgbClr val="FFFFFF"/>
                </a:solidFill>
                <a:latin typeface="Times New Roman" panose="02020603050405020304" pitchFamily="18" charset="0"/>
                <a:cs typeface="Times New Roman" panose="02020603050405020304" pitchFamily="18" charset="0"/>
              </a:rPr>
              <a:t>đại</a:t>
            </a:r>
            <a:r>
              <a:rPr lang="en-US" sz="3600" b="1" kern="1200" dirty="0">
                <a:solidFill>
                  <a:srgbClr val="FFFFFF"/>
                </a:solidFill>
                <a:latin typeface="Times New Roman" panose="02020603050405020304" pitchFamily="18" charset="0"/>
                <a:cs typeface="Times New Roman" panose="02020603050405020304" pitchFamily="18" charset="0"/>
              </a:rPr>
              <a:t> </a:t>
            </a:r>
            <a:r>
              <a:rPr lang="en-US" sz="3600" b="1" kern="1200" dirty="0" err="1">
                <a:solidFill>
                  <a:srgbClr val="FFFFFF"/>
                </a:solidFill>
                <a:latin typeface="Times New Roman" panose="02020603050405020304" pitchFamily="18" charset="0"/>
                <a:cs typeface="Times New Roman" panose="02020603050405020304" pitchFamily="18" charset="0"/>
              </a:rPr>
              <a:t>diện</a:t>
            </a:r>
            <a:r>
              <a:rPr lang="en-US" sz="3600" b="1" kern="1200" dirty="0">
                <a:solidFill>
                  <a:srgbClr val="FFFFFF"/>
                </a:solidFill>
                <a:latin typeface="Times New Roman" panose="02020603050405020304" pitchFamily="18" charset="0"/>
                <a:cs typeface="Times New Roman" panose="02020603050405020304" pitchFamily="18" charset="0"/>
              </a:rPr>
              <a:t> </a:t>
            </a:r>
            <a:r>
              <a:rPr lang="en-US" sz="3600" b="1" kern="1200" dirty="0" err="1">
                <a:solidFill>
                  <a:srgbClr val="FFFFFF"/>
                </a:solidFill>
                <a:latin typeface="Times New Roman" panose="02020603050405020304" pitchFamily="18" charset="0"/>
                <a:cs typeface="Times New Roman" panose="02020603050405020304" pitchFamily="18" charset="0"/>
              </a:rPr>
              <a:t>bệnh</a:t>
            </a:r>
            <a:r>
              <a:rPr lang="en-US" sz="3600" b="1" kern="1200" dirty="0">
                <a:solidFill>
                  <a:srgbClr val="FFFFFF"/>
                </a:solidFill>
                <a:latin typeface="Times New Roman" panose="02020603050405020304" pitchFamily="18" charset="0"/>
                <a:cs typeface="Times New Roman" panose="02020603050405020304" pitchFamily="18" charset="0"/>
              </a:rPr>
              <a:t> </a:t>
            </a:r>
            <a:r>
              <a:rPr lang="en-US" sz="3600" b="1" kern="1200" dirty="0" err="1">
                <a:solidFill>
                  <a:srgbClr val="FFFFFF"/>
                </a:solidFill>
                <a:latin typeface="Times New Roman" panose="02020603050405020304" pitchFamily="18" charset="0"/>
                <a:cs typeface="Times New Roman" panose="02020603050405020304" pitchFamily="18" charset="0"/>
              </a:rPr>
              <a:t>nhân</a:t>
            </a:r>
            <a:endParaRPr lang="en-US" sz="3600" b="1" kern="1200" dirty="0">
              <a:solidFill>
                <a:srgbClr val="FFFFFF"/>
              </a:solidFill>
              <a:latin typeface="Times New Roman" panose="02020603050405020304" pitchFamily="18" charset="0"/>
              <a:cs typeface="Times New Roman" panose="02020603050405020304" pitchFamily="18" charset="0"/>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F2930A06-E5A7-781A-AFE3-045ED1DBB075}"/>
              </a:ext>
            </a:extLst>
          </p:cNvPr>
          <p:cNvPicPr>
            <a:picLocks noChangeAspect="1"/>
          </p:cNvPicPr>
          <p:nvPr/>
        </p:nvPicPr>
        <p:blipFill>
          <a:blip r:embed="rId3"/>
          <a:stretch>
            <a:fillRect/>
          </a:stretch>
        </p:blipFill>
        <p:spPr>
          <a:xfrm>
            <a:off x="6909861" y="630850"/>
            <a:ext cx="3136182" cy="5596300"/>
          </a:xfrm>
          <a:prstGeom prst="rect">
            <a:avLst/>
          </a:prstGeom>
        </p:spPr>
      </p:pic>
    </p:spTree>
    <p:extLst>
      <p:ext uri="{BB962C8B-B14F-4D97-AF65-F5344CB8AC3E}">
        <p14:creationId xmlns:p14="http://schemas.microsoft.com/office/powerpoint/2010/main" val="17447335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Module </a:t>
            </a:r>
            <a:r>
              <a:rPr lang="en-US" sz="3200" b="1" kern="1200" dirty="0" err="1">
                <a:solidFill>
                  <a:srgbClr val="FFFFFF"/>
                </a:solidFill>
                <a:latin typeface="Times New Roman" panose="02020603050405020304" pitchFamily="18" charset="0"/>
                <a:cs typeface="Times New Roman" panose="02020603050405020304" pitchFamily="18" charset="0"/>
              </a:rPr>
              <a:t>bộ</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nhớ</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tăng</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cường</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đồ</a:t>
            </a:r>
            <a:r>
              <a:rPr lang="en-US" sz="3200" b="1" kern="1200" dirty="0">
                <a:solidFill>
                  <a:srgbClr val="FFFFFF"/>
                </a:solidFill>
                <a:latin typeface="Times New Roman" panose="02020603050405020304" pitchFamily="18" charset="0"/>
                <a:cs typeface="Times New Roman" panose="02020603050405020304" pitchFamily="18" charset="0"/>
              </a:rPr>
              <a:t> </a:t>
            </a:r>
            <a:r>
              <a:rPr lang="en-US" sz="3200" b="1" kern="1200" dirty="0" err="1">
                <a:solidFill>
                  <a:srgbClr val="FFFFFF"/>
                </a:solidFill>
                <a:latin typeface="Times New Roman" panose="02020603050405020304" pitchFamily="18" charset="0"/>
                <a:cs typeface="Times New Roman" panose="02020603050405020304" pitchFamily="18" charset="0"/>
              </a:rPr>
              <a:t>thị</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A54096A4-F8F8-4F77-1649-26F4BC84BDFB}"/>
              </a:ext>
            </a:extLst>
          </p:cNvPr>
          <p:cNvPicPr>
            <a:picLocks noChangeAspect="1"/>
          </p:cNvPicPr>
          <p:nvPr/>
        </p:nvPicPr>
        <p:blipFill>
          <a:blip r:embed="rId3"/>
          <a:stretch>
            <a:fillRect/>
          </a:stretch>
        </p:blipFill>
        <p:spPr>
          <a:xfrm>
            <a:off x="469401" y="1878867"/>
            <a:ext cx="10737528" cy="4286846"/>
          </a:xfrm>
          <a:prstGeom prst="rect">
            <a:avLst/>
          </a:prstGeom>
        </p:spPr>
      </p:pic>
    </p:spTree>
    <p:extLst>
      <p:ext uri="{BB962C8B-B14F-4D97-AF65-F5344CB8AC3E}">
        <p14:creationId xmlns:p14="http://schemas.microsoft.com/office/powerpoint/2010/main" val="1108013266"/>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Input memory representation</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4B0BCC39-9E05-57E8-E776-36313FA02D95}"/>
              </a:ext>
            </a:extLst>
          </p:cNvPr>
          <p:cNvPicPr>
            <a:picLocks noChangeAspect="1"/>
          </p:cNvPicPr>
          <p:nvPr/>
        </p:nvPicPr>
        <p:blipFill>
          <a:blip r:embed="rId3"/>
          <a:stretch>
            <a:fillRect/>
          </a:stretch>
        </p:blipFill>
        <p:spPr>
          <a:xfrm>
            <a:off x="1718217" y="1766655"/>
            <a:ext cx="8755565" cy="4447878"/>
          </a:xfrm>
          <a:prstGeom prst="rect">
            <a:avLst/>
          </a:prstGeom>
        </p:spPr>
      </p:pic>
    </p:spTree>
    <p:extLst>
      <p:ext uri="{BB962C8B-B14F-4D97-AF65-F5344CB8AC3E}">
        <p14:creationId xmlns:p14="http://schemas.microsoft.com/office/powerpoint/2010/main" val="409860510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4232AD4-8BA3-9B19-81EF-5A8B0B04C6C4}"/>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b="1" kern="1200" dirty="0">
                <a:solidFill>
                  <a:srgbClr val="FFFFFF"/>
                </a:solidFill>
                <a:latin typeface="Times New Roman" panose="02020603050405020304" pitchFamily="18" charset="0"/>
                <a:cs typeface="Times New Roman" panose="02020603050405020304" pitchFamily="18" charset="0"/>
              </a:rPr>
              <a:t>Generalization</a:t>
            </a:r>
            <a:endParaRPr lang="en-US" sz="3200" b="1" kern="1200" dirty="0">
              <a:solidFill>
                <a:schemeClr val="bg1"/>
              </a:solidFill>
              <a:latin typeface="+mj-lt"/>
              <a:ea typeface="+mj-ea"/>
              <a:cs typeface="+mj-cs"/>
            </a:endParaRPr>
          </a:p>
        </p:txBody>
      </p:sp>
      <p:sp>
        <p:nvSpPr>
          <p:cNvPr id="3" name="Rectangle 2">
            <a:hlinkClick r:id="" action="ppaction://noaction"/>
            <a:extLst>
              <a:ext uri="{FF2B5EF4-FFF2-40B4-BE49-F238E27FC236}">
                <a16:creationId xmlns:a16="http://schemas.microsoft.com/office/drawing/2014/main" id="{5620CA2A-2DCA-4DBB-B243-9608552CF4A9}"/>
              </a:ext>
            </a:extLst>
          </p:cNvPr>
          <p:cNvSpPr/>
          <p:nvPr/>
        </p:nvSpPr>
        <p:spPr>
          <a:xfrm>
            <a:off x="0" y="6549390"/>
            <a:ext cx="12192000" cy="308610"/>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4A6DBBE1-D01A-CD92-4B3A-7D959918F644}"/>
              </a:ext>
            </a:extLst>
          </p:cNvPr>
          <p:cNvPicPr>
            <a:picLocks noChangeAspect="1"/>
          </p:cNvPicPr>
          <p:nvPr/>
        </p:nvPicPr>
        <p:blipFill>
          <a:blip r:embed="rId3"/>
          <a:stretch>
            <a:fillRect/>
          </a:stretch>
        </p:blipFill>
        <p:spPr>
          <a:xfrm>
            <a:off x="1295956" y="1764844"/>
            <a:ext cx="9600088" cy="4320646"/>
          </a:xfrm>
          <a:prstGeom prst="rect">
            <a:avLst/>
          </a:prstGeom>
        </p:spPr>
      </p:pic>
    </p:spTree>
    <p:extLst>
      <p:ext uri="{BB962C8B-B14F-4D97-AF65-F5344CB8AC3E}">
        <p14:creationId xmlns:p14="http://schemas.microsoft.com/office/powerpoint/2010/main" val="3342055095"/>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D5826B4-4DD2-4A9B-8D6D-E91CF9C2316C}">
  <ds:schemaRefs>
    <ds:schemaRef ds:uri="http://schemas.microsoft.com/sharepoint/v3/contenttype/forms"/>
  </ds:schemaRefs>
</ds:datastoreItem>
</file>

<file path=customXml/itemProps2.xml><?xml version="1.0" encoding="utf-8"?>
<ds:datastoreItem xmlns:ds="http://schemas.openxmlformats.org/officeDocument/2006/customXml" ds:itemID="{4CC7F809-A434-4A8D-A127-1C50C2DB3890}">
  <ds:schemaRefs>
    <ds:schemaRef ds:uri="http://www.w3.org/XML/1998/namespace"/>
    <ds:schemaRef ds:uri="http://schemas.openxmlformats.org/package/2006/metadata/core-properties"/>
    <ds:schemaRef ds:uri="http://purl.org/dc/dcmitype/"/>
    <ds:schemaRef ds:uri="http://schemas.microsoft.com/office/infopath/2007/PartnerControls"/>
    <ds:schemaRef ds:uri="http://schemas.microsoft.com/office/2006/metadata/properties"/>
    <ds:schemaRef ds:uri="http://schemas.microsoft.com/office/2006/documentManagement/types"/>
    <ds:schemaRef ds:uri="http://purl.org/dc/terms/"/>
    <ds:schemaRef ds:uri="230e9df3-be65-4c73-a93b-d1236ebd677e"/>
    <ds:schemaRef ds:uri="http://schemas.microsoft.com/sharepoint/v3"/>
    <ds:schemaRef ds:uri="16c05727-aa75-4e4a-9b5f-8a80a1165891"/>
    <ds:schemaRef ds:uri="71af3243-3dd4-4a8d-8c0d-dd76da1f02a5"/>
    <ds:schemaRef ds:uri="http://purl.org/dc/elements/1.1/"/>
  </ds:schemaRefs>
</ds:datastoreItem>
</file>

<file path=customXml/itemProps3.xml><?xml version="1.0" encoding="utf-8"?>
<ds:datastoreItem xmlns:ds="http://schemas.openxmlformats.org/officeDocument/2006/customXml" ds:itemID="{4DC6F004-8F9D-4F40-8394-6C4C67F7091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Gallery</Template>
  <TotalTime>2082</TotalTime>
  <Words>8633</Words>
  <Application>Microsoft Office PowerPoint</Application>
  <PresentationFormat>Widescreen</PresentationFormat>
  <Paragraphs>632</Paragraphs>
  <Slides>102</Slides>
  <Notes>98</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102</vt:i4>
      </vt:variant>
    </vt:vector>
  </HeadingPairs>
  <TitlesOfParts>
    <vt:vector size="116" baseType="lpstr">
      <vt:lpstr>Arial</vt:lpstr>
      <vt:lpstr>ArialMT</vt:lpstr>
      <vt:lpstr>Calibri</vt:lpstr>
      <vt:lpstr>Courier New</vt:lpstr>
      <vt:lpstr>FranklinGothic-Book</vt:lpstr>
      <vt:lpstr>FranklinGothic-Medium</vt:lpstr>
      <vt:lpstr>LinBiolinumTB</vt:lpstr>
      <vt:lpstr>LinLibertineT</vt:lpstr>
      <vt:lpstr>LinLibertineTI</vt:lpstr>
      <vt:lpstr>Symbol</vt:lpstr>
      <vt:lpstr>Tenorite</vt:lpstr>
      <vt:lpstr>Times New Roman</vt:lpstr>
      <vt:lpstr>Wingdings</vt:lpstr>
      <vt:lpstr>Office Theme</vt:lpstr>
      <vt:lpstr>Báo cáo quá trình</vt:lpstr>
      <vt:lpstr>Nội dung</vt:lpstr>
      <vt:lpstr>Giới thiệu</vt:lpstr>
      <vt:lpstr>Electronic Health Record  EHR</vt:lpstr>
      <vt:lpstr>PowerPoint Presentation</vt:lpstr>
      <vt:lpstr>Mục đích</vt:lpstr>
      <vt:lpstr>Thách thức</vt:lpstr>
      <vt:lpstr>DỮ LIỆU CÓ CẤU TRÚC</vt:lpstr>
      <vt:lpstr>PowerPoint Presentation</vt:lpstr>
      <vt:lpstr>RNN</vt:lpstr>
      <vt:lpstr>RNN</vt:lpstr>
      <vt:lpstr>RNN</vt:lpstr>
      <vt:lpstr>RNN</vt:lpstr>
      <vt:lpstr>RNN</vt:lpstr>
      <vt:lpstr>PowerPoint Presentation</vt:lpstr>
      <vt:lpstr>LSTM</vt:lpstr>
      <vt:lpstr>LSTM</vt:lpstr>
      <vt:lpstr>PowerPoint Presentation</vt:lpstr>
      <vt:lpstr>LSTM</vt:lpstr>
      <vt:lpstr>PowerPoint Presentation</vt:lpstr>
      <vt:lpstr>GRU</vt:lpstr>
      <vt:lpstr>GRU</vt:lpstr>
      <vt:lpstr>GRU</vt:lpstr>
      <vt:lpstr>GRU</vt:lpstr>
      <vt:lpstr>PowerPoint Presentation</vt:lpstr>
      <vt:lpstr>PowerPoint Presentation</vt:lpstr>
      <vt:lpstr>BRNN</vt:lpstr>
      <vt:lpstr>BRNN</vt:lpstr>
      <vt:lpstr>BRNN</vt:lpstr>
      <vt:lpstr>BRNN</vt:lpstr>
      <vt:lpstr>Phân tích đặc điểm</vt:lpstr>
      <vt:lpstr>MeD2VEC</vt:lpstr>
      <vt:lpstr>MeD2VEC</vt:lpstr>
      <vt:lpstr>MeD2VEC</vt:lpstr>
      <vt:lpstr>MeD2VEC</vt:lpstr>
      <vt:lpstr>DIPOLE</vt:lpstr>
      <vt:lpstr>DIPOLE</vt:lpstr>
      <vt:lpstr>DIPOLE</vt:lpstr>
      <vt:lpstr>DIPOLE</vt:lpstr>
      <vt:lpstr>PowerPoint Presentation</vt:lpstr>
      <vt:lpstr>GRAM</vt:lpstr>
      <vt:lpstr>GRAM</vt:lpstr>
      <vt:lpstr>GRAM</vt:lpstr>
      <vt:lpstr>GRAM</vt:lpstr>
      <vt:lpstr>GRAM</vt:lpstr>
      <vt:lpstr>HAP</vt:lpstr>
      <vt:lpstr>HAP</vt:lpstr>
      <vt:lpstr>HAP</vt:lpstr>
      <vt:lpstr>PowerPoint Presentation</vt:lpstr>
      <vt:lpstr>PowerPoint Presentation</vt:lpstr>
      <vt:lpstr>KAME</vt:lpstr>
      <vt:lpstr>KAME</vt:lpstr>
      <vt:lpstr>KAME</vt:lpstr>
      <vt:lpstr>KAME</vt:lpstr>
      <vt:lpstr>PowerPoint Presentation</vt:lpstr>
      <vt:lpstr>DỰ ĐOÁN rủi ro</vt:lpstr>
      <vt:lpstr>RETAIN</vt:lpstr>
      <vt:lpstr>RETAIN</vt:lpstr>
      <vt:lpstr>RETAIN</vt:lpstr>
      <vt:lpstr>RETAIN</vt:lpstr>
      <vt:lpstr>medpath</vt:lpstr>
      <vt:lpstr>medpath</vt:lpstr>
      <vt:lpstr>medpath</vt:lpstr>
      <vt:lpstr>medpath</vt:lpstr>
      <vt:lpstr>medpath</vt:lpstr>
      <vt:lpstr>medpath</vt:lpstr>
      <vt:lpstr>medpath</vt:lpstr>
      <vt:lpstr>medpath</vt:lpstr>
      <vt:lpstr>medpath</vt:lpstr>
      <vt:lpstr>LSAN  </vt:lpstr>
      <vt:lpstr>LSAN</vt:lpstr>
      <vt:lpstr>LSAN</vt:lpstr>
      <vt:lpstr>HAM</vt:lpstr>
      <vt:lpstr>TAM</vt:lpstr>
      <vt:lpstr>LSAN</vt:lpstr>
      <vt:lpstr>LSAN</vt:lpstr>
      <vt:lpstr>HiTAnet</vt:lpstr>
      <vt:lpstr>HiTAnet</vt:lpstr>
      <vt:lpstr>HiTAnet</vt:lpstr>
      <vt:lpstr>Hitanet</vt:lpstr>
      <vt:lpstr>Visit analysis</vt:lpstr>
      <vt:lpstr>Comprehensive analysis</vt:lpstr>
      <vt:lpstr>Attention fusion and prediction</vt:lpstr>
      <vt:lpstr>HITANET</vt:lpstr>
      <vt:lpstr>HiTAnet</vt:lpstr>
      <vt:lpstr>Đề xuất điều trị</vt:lpstr>
      <vt:lpstr>Vấn đề Đa bệnh</vt:lpstr>
      <vt:lpstr>Tri thức ẩn trong ehr</vt:lpstr>
      <vt:lpstr>Mô hình đề xuất hiện tại</vt:lpstr>
      <vt:lpstr>LEAP</vt:lpstr>
      <vt:lpstr>LEAP</vt:lpstr>
      <vt:lpstr>LEAP</vt:lpstr>
      <vt:lpstr>GAMENet</vt:lpstr>
      <vt:lpstr>GAMENet</vt:lpstr>
      <vt:lpstr>Module nhúng y tế</vt:lpstr>
      <vt:lpstr>Module đại diện bệnh nhân</vt:lpstr>
      <vt:lpstr>Module bộ nhớ tăng cường đồ thị</vt:lpstr>
      <vt:lpstr>Input memory representation</vt:lpstr>
      <vt:lpstr>Generalization</vt:lpstr>
      <vt:lpstr>Output memory representation and response</vt:lpstr>
      <vt:lpstr>Kết quả</vt:lpstr>
      <vt:lpstr>GAMENet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lastModifiedBy>LÊ NGỌC ĐỨC</cp:lastModifiedBy>
  <cp:revision>1</cp:revision>
  <dcterms:created xsi:type="dcterms:W3CDTF">2022-11-12T15:17:56Z</dcterms:created>
  <dcterms:modified xsi:type="dcterms:W3CDTF">2022-11-17T20:15:42Z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